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3" r:id="rId2"/>
    <p:sldId id="531" r:id="rId3"/>
    <p:sldId id="532" r:id="rId4"/>
    <p:sldId id="533" r:id="rId5"/>
    <p:sldId id="534" r:id="rId6"/>
    <p:sldId id="535" r:id="rId7"/>
    <p:sldId id="536" r:id="rId8"/>
    <p:sldId id="537" r:id="rId9"/>
    <p:sldId id="538" r:id="rId10"/>
    <p:sldId id="539" r:id="rId11"/>
    <p:sldId id="540" r:id="rId12"/>
    <p:sldId id="541" r:id="rId13"/>
    <p:sldId id="542" r:id="rId14"/>
    <p:sldId id="543" r:id="rId15"/>
    <p:sldId id="544" r:id="rId16"/>
    <p:sldId id="545" r:id="rId17"/>
  </p:sldIdLst>
  <p:sldSz cx="9906000" cy="6858000" type="A4"/>
  <p:notesSz cx="6858000" cy="9926638"/>
  <p:defaultTextStyle>
    <a:defPPr>
      <a:defRPr lang="nl-NL"/>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el Van de Wygaert" initials="rv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4"/>
    <a:srgbClr val="005696"/>
    <a:srgbClr val="FFCCFF"/>
    <a:srgbClr val="CCFFFF"/>
    <a:srgbClr val="ADE9B4"/>
    <a:srgbClr val="F0F0F0"/>
    <a:srgbClr val="EAEFF2"/>
    <a:srgbClr val="FFFFFF"/>
    <a:srgbClr val="A8D6FE"/>
    <a:srgbClr val="DCDC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4" d="100"/>
          <a:sy n="84" d="100"/>
        </p:scale>
        <p:origin x="1229" y="82"/>
      </p:cViewPr>
      <p:guideLst>
        <p:guide orient="horz" pos="2160"/>
        <p:guide pos="3120"/>
      </p:guideLst>
    </p:cSldViewPr>
  </p:slideViewPr>
  <p:outlineViewPr>
    <p:cViewPr>
      <p:scale>
        <a:sx n="33" d="100"/>
        <a:sy n="33" d="100"/>
      </p:scale>
      <p:origin x="0" y="456"/>
    </p:cViewPr>
  </p:outlineViewPr>
  <p:notesTextViewPr>
    <p:cViewPr>
      <p:scale>
        <a:sx n="3" d="2"/>
        <a:sy n="3" d="2"/>
      </p:scale>
      <p:origin x="0" y="0"/>
    </p:cViewPr>
  </p:notesTextViewPr>
  <p:sorterViewPr>
    <p:cViewPr>
      <p:scale>
        <a:sx n="66" d="100"/>
        <a:sy n="66" d="100"/>
      </p:scale>
      <p:origin x="0" y="0"/>
    </p:cViewPr>
  </p:sorterViewPr>
  <p:notesViewPr>
    <p:cSldViewPr snapToObjects="1">
      <p:cViewPr varScale="1">
        <p:scale>
          <a:sx n="76" d="100"/>
          <a:sy n="76" d="100"/>
        </p:scale>
        <p:origin x="-2214" y="-114"/>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3" name="Rectangle 3"/>
          <p:cNvSpPr>
            <a:spLocks noGrp="1" noChangeArrowheads="1"/>
          </p:cNvSpPr>
          <p:nvPr>
            <p:ph type="dt" sz="quarter" idx="1"/>
          </p:nvPr>
        </p:nvSpPr>
        <p:spPr bwMode="auto">
          <a:xfrm>
            <a:off x="3925494" y="187297"/>
            <a:ext cx="2001985"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Arial" charset="0"/>
                <a:ea typeface="+mn-ea"/>
              </a:defRPr>
            </a:lvl1pPr>
          </a:lstStyle>
          <a:p>
            <a:pPr>
              <a:defRPr/>
            </a:pPr>
            <a:endParaRPr lang="nl-NL"/>
          </a:p>
        </p:txBody>
      </p:sp>
      <p:sp>
        <p:nvSpPr>
          <p:cNvPr id="30724" name="Rectangle 4"/>
          <p:cNvSpPr>
            <a:spLocks noGrp="1" noChangeArrowheads="1"/>
          </p:cNvSpPr>
          <p:nvPr>
            <p:ph type="ftr" sz="quarter" idx="2"/>
          </p:nvPr>
        </p:nvSpPr>
        <p:spPr bwMode="auto">
          <a:xfrm>
            <a:off x="927322" y="9263171"/>
            <a:ext cx="2021204"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latin typeface="Arial" charset="0"/>
                <a:ea typeface="+mn-ea"/>
              </a:defRPr>
            </a:lvl1pPr>
          </a:lstStyle>
          <a:p>
            <a:pPr>
              <a:defRPr/>
            </a:pPr>
            <a:endParaRPr lang="nl-NL"/>
          </a:p>
        </p:txBody>
      </p:sp>
      <p:sp>
        <p:nvSpPr>
          <p:cNvPr id="30725" name="Rectangle 5"/>
          <p:cNvSpPr>
            <a:spLocks noGrp="1" noChangeArrowheads="1"/>
          </p:cNvSpPr>
          <p:nvPr>
            <p:ph type="sldNum" sz="quarter" idx="3"/>
          </p:nvPr>
        </p:nvSpPr>
        <p:spPr bwMode="auto">
          <a:xfrm>
            <a:off x="3925494" y="9263171"/>
            <a:ext cx="2001985" cy="496809"/>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900" smtClean="0">
                <a:latin typeface="Arial" pitchFamily="34" charset="0"/>
              </a:defRPr>
            </a:lvl1pPr>
          </a:lstStyle>
          <a:p>
            <a:pPr>
              <a:defRPr/>
            </a:pPr>
            <a:fld id="{801CD417-064A-4E1D-A705-948367A99426}" type="slidenum">
              <a:rPr lang="nl-NL"/>
              <a:pPr>
                <a:defRPr/>
              </a:pPr>
              <a:t>‹nr.›</a:t>
            </a:fld>
            <a:endParaRPr lang="nl-NL"/>
          </a:p>
        </p:txBody>
      </p:sp>
      <p:pic>
        <p:nvPicPr>
          <p:cNvPr id="20485" name="Picture 6" descr="logo_klein"/>
          <p:cNvPicPr>
            <a:picLocks noChangeAspect="1" noChangeArrowheads="1"/>
          </p:cNvPicPr>
          <p:nvPr/>
        </p:nvPicPr>
        <p:blipFill>
          <a:blip r:embed="rId2" cstate="print"/>
          <a:srcRect/>
          <a:stretch>
            <a:fillRect/>
          </a:stretch>
        </p:blipFill>
        <p:spPr bwMode="auto">
          <a:xfrm>
            <a:off x="808804" y="184123"/>
            <a:ext cx="892084" cy="587281"/>
          </a:xfrm>
          <a:prstGeom prst="rect">
            <a:avLst/>
          </a:prstGeom>
          <a:noFill/>
          <a:ln w="9525">
            <a:noFill/>
            <a:miter lim="800000"/>
            <a:headEnd/>
            <a:tailEnd/>
          </a:ln>
        </p:spPr>
      </p:pic>
    </p:spTree>
    <p:extLst>
      <p:ext uri="{BB962C8B-B14F-4D97-AF65-F5344CB8AC3E}">
        <p14:creationId xmlns:p14="http://schemas.microsoft.com/office/powerpoint/2010/main" val="2675931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dt" idx="1"/>
          </p:nvPr>
        </p:nvSpPr>
        <p:spPr bwMode="auto">
          <a:xfrm>
            <a:off x="4120887" y="103172"/>
            <a:ext cx="2021204" cy="496808"/>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900">
                <a:latin typeface="Arial" charset="0"/>
                <a:ea typeface="+mn-ea"/>
              </a:defRPr>
            </a:lvl1pPr>
          </a:lstStyle>
          <a:p>
            <a:pPr>
              <a:defRPr/>
            </a:pPr>
            <a:endParaRPr lang="nl-NL"/>
          </a:p>
        </p:txBody>
      </p:sp>
      <p:sp>
        <p:nvSpPr>
          <p:cNvPr id="19459" name="Rectangle 4"/>
          <p:cNvSpPr>
            <a:spLocks noGrp="1" noRot="1" noChangeAspect="1" noChangeArrowheads="1" noTextEdit="1"/>
          </p:cNvSpPr>
          <p:nvPr>
            <p:ph type="sldImg" idx="2"/>
          </p:nvPr>
        </p:nvSpPr>
        <p:spPr bwMode="auto">
          <a:xfrm>
            <a:off x="741363" y="744538"/>
            <a:ext cx="5376862"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22317" y="4715710"/>
            <a:ext cx="5419774" cy="446651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8198" name="Rectangle 6"/>
          <p:cNvSpPr>
            <a:spLocks noGrp="1" noChangeArrowheads="1"/>
          </p:cNvSpPr>
          <p:nvPr>
            <p:ph type="ftr" sz="quarter" idx="4"/>
          </p:nvPr>
        </p:nvSpPr>
        <p:spPr bwMode="auto">
          <a:xfrm>
            <a:off x="717511" y="9263171"/>
            <a:ext cx="2019603" cy="496809"/>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900">
                <a:latin typeface="Arial" charset="0"/>
                <a:ea typeface="+mn-ea"/>
              </a:defRPr>
            </a:lvl1pPr>
          </a:lstStyle>
          <a:p>
            <a:pPr>
              <a:defRPr/>
            </a:pPr>
            <a:endParaRPr lang="nl-NL"/>
          </a:p>
        </p:txBody>
      </p:sp>
      <p:sp>
        <p:nvSpPr>
          <p:cNvPr id="8199" name="Rectangle 7"/>
          <p:cNvSpPr>
            <a:spLocks noGrp="1" noChangeArrowheads="1"/>
          </p:cNvSpPr>
          <p:nvPr>
            <p:ph type="sldNum" sz="quarter" idx="5"/>
          </p:nvPr>
        </p:nvSpPr>
        <p:spPr bwMode="auto">
          <a:xfrm>
            <a:off x="4135302" y="9263171"/>
            <a:ext cx="2021204" cy="496809"/>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900" smtClean="0">
                <a:latin typeface="Arial" pitchFamily="34" charset="0"/>
              </a:defRPr>
            </a:lvl1pPr>
          </a:lstStyle>
          <a:p>
            <a:pPr>
              <a:defRPr/>
            </a:pPr>
            <a:fld id="{3803A0E9-31E7-4201-9640-B591807DC1EF}" type="slidenum">
              <a:rPr lang="nl-NL"/>
              <a:pPr>
                <a:defRPr/>
              </a:pPr>
              <a:t>‹nr.›</a:t>
            </a:fld>
            <a:endParaRPr lang="nl-NL"/>
          </a:p>
        </p:txBody>
      </p:sp>
    </p:spTree>
    <p:extLst>
      <p:ext uri="{BB962C8B-B14F-4D97-AF65-F5344CB8AC3E}">
        <p14:creationId xmlns:p14="http://schemas.microsoft.com/office/powerpoint/2010/main" val="3535942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1588" indent="150813" algn="l" rtl="0" eaLnBrk="0" fontAlgn="base" hangingPunct="0">
      <a:spcBef>
        <a:spcPct val="30000"/>
      </a:spcBef>
      <a:spcAft>
        <a:spcPct val="0"/>
      </a:spcAft>
      <a:buChar char="•"/>
      <a:defRPr sz="1200" kern="1200">
        <a:solidFill>
          <a:schemeClr val="tx1"/>
        </a:solidFill>
        <a:latin typeface="Arial" charset="0"/>
        <a:ea typeface="ＭＳ Ｐゴシック" charset="-128"/>
        <a:cs typeface="+mn-cs"/>
      </a:defRPr>
    </a:lvl2pPr>
    <a:lvl3pPr marL="153988" indent="150813" algn="l" rtl="0" eaLnBrk="0" fontAlgn="base" hangingPunct="0">
      <a:spcBef>
        <a:spcPct val="30000"/>
      </a:spcBef>
      <a:spcAft>
        <a:spcPct val="0"/>
      </a:spcAft>
      <a:buChar char="•"/>
      <a:defRPr sz="1200" kern="1200">
        <a:solidFill>
          <a:schemeClr val="tx1"/>
        </a:solidFill>
        <a:latin typeface="Arial" charset="0"/>
        <a:ea typeface="ＭＳ Ｐゴシック" charset="-128"/>
        <a:cs typeface="+mn-cs"/>
      </a:defRPr>
    </a:lvl3pPr>
    <a:lvl4pPr marL="306388" indent="150813" algn="l" rtl="0" eaLnBrk="0" fontAlgn="base" hangingPunct="0">
      <a:spcBef>
        <a:spcPct val="30000"/>
      </a:spcBef>
      <a:spcAft>
        <a:spcPct val="0"/>
      </a:spcAft>
      <a:buChar char="•"/>
      <a:defRPr sz="1200" kern="1200">
        <a:solidFill>
          <a:schemeClr val="tx1"/>
        </a:solidFill>
        <a:latin typeface="Arial" charset="0"/>
        <a:ea typeface="ＭＳ Ｐゴシック" charset="-128"/>
        <a:cs typeface="+mn-cs"/>
      </a:defRPr>
    </a:lvl4pPr>
    <a:lvl5pPr marL="458788" indent="150813" algn="l" rtl="0" eaLnBrk="0" fontAlgn="base" hangingPunct="0">
      <a:spcBef>
        <a:spcPct val="30000"/>
      </a:spcBef>
      <a:spcAft>
        <a:spcPct val="0"/>
      </a:spcAft>
      <a:buChar char="•"/>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pPr>
              <a:defRPr/>
            </a:pPr>
            <a:fld id="{3803A0E9-31E7-4201-9640-B591807DC1EF}" type="slidenum">
              <a:rPr lang="nl-NL" smtClean="0"/>
              <a:pPr>
                <a:defRPr/>
              </a:pPr>
              <a:t>1</a:t>
            </a:fld>
            <a:endParaRPr lang="nl-NL"/>
          </a:p>
        </p:txBody>
      </p:sp>
    </p:spTree>
    <p:extLst>
      <p:ext uri="{BB962C8B-B14F-4D97-AF65-F5344CB8AC3E}">
        <p14:creationId xmlns:p14="http://schemas.microsoft.com/office/powerpoint/2010/main" val="3119703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8"/>
          <p:cNvGrpSpPr>
            <a:grpSpLocks/>
          </p:cNvGrpSpPr>
          <p:nvPr/>
        </p:nvGrpSpPr>
        <p:grpSpPr bwMode="auto">
          <a:xfrm>
            <a:off x="2855913" y="1331913"/>
            <a:ext cx="4175125" cy="4175125"/>
            <a:chOff x="1799" y="839"/>
            <a:chExt cx="2630" cy="2630"/>
          </a:xfrm>
        </p:grpSpPr>
        <p:sp>
          <p:nvSpPr>
            <p:cNvPr id="5" name="Oval 9"/>
            <p:cNvSpPr>
              <a:spLocks noChangeArrowheads="1"/>
            </p:cNvSpPr>
            <p:nvPr userDrawn="1"/>
          </p:nvSpPr>
          <p:spPr bwMode="gray">
            <a:xfrm>
              <a:off x="2298" y="1338"/>
              <a:ext cx="1632" cy="1632"/>
            </a:xfrm>
            <a:prstGeom prst="ellipse">
              <a:avLst/>
            </a:prstGeom>
            <a:noFill/>
            <a:ln w="25400">
              <a:solidFill>
                <a:srgbClr val="F0F0F0"/>
              </a:solidFill>
              <a:round/>
              <a:headEnd/>
              <a:tailEnd/>
            </a:ln>
            <a:effectLst/>
          </p:spPr>
          <p:txBody>
            <a:bodyPr wrap="none" anchor="ctr"/>
            <a:lstStyle/>
            <a:p>
              <a:pPr>
                <a:defRPr/>
              </a:pPr>
              <a:endParaRPr lang="nl-BE" sz="1800">
                <a:ea typeface="+mn-ea"/>
              </a:endParaRPr>
            </a:p>
          </p:txBody>
        </p:sp>
        <p:sp>
          <p:nvSpPr>
            <p:cNvPr id="6" name="Oval 10"/>
            <p:cNvSpPr>
              <a:spLocks noChangeArrowheads="1"/>
            </p:cNvSpPr>
            <p:nvPr userDrawn="1"/>
          </p:nvSpPr>
          <p:spPr bwMode="gray">
            <a:xfrm>
              <a:off x="1799" y="839"/>
              <a:ext cx="2630" cy="2630"/>
            </a:xfrm>
            <a:prstGeom prst="ellipse">
              <a:avLst/>
            </a:prstGeom>
            <a:noFill/>
            <a:ln w="25400">
              <a:solidFill>
                <a:srgbClr val="F0F0F0"/>
              </a:solidFill>
              <a:round/>
              <a:headEnd/>
              <a:tailEnd/>
            </a:ln>
            <a:effectLst/>
          </p:spPr>
          <p:txBody>
            <a:bodyPr wrap="none" anchor="ctr"/>
            <a:lstStyle/>
            <a:p>
              <a:pPr>
                <a:defRPr/>
              </a:pPr>
              <a:endParaRPr lang="nl-BE" sz="1800">
                <a:ea typeface="+mn-ea"/>
              </a:endParaRPr>
            </a:p>
          </p:txBody>
        </p:sp>
      </p:grpSp>
      <p:pic>
        <p:nvPicPr>
          <p:cNvPr id="7" name="Picture 2" descr="boog_smal"/>
          <p:cNvPicPr>
            <a:picLocks noChangeAspect="1" noChangeArrowheads="1"/>
          </p:cNvPicPr>
          <p:nvPr/>
        </p:nvPicPr>
        <p:blipFill>
          <a:blip r:embed="rId2" cstate="print"/>
          <a:srcRect/>
          <a:stretch>
            <a:fillRect/>
          </a:stretch>
        </p:blipFill>
        <p:spPr bwMode="auto">
          <a:xfrm>
            <a:off x="0" y="5848350"/>
            <a:ext cx="9902825" cy="1009650"/>
          </a:xfrm>
          <a:prstGeom prst="rect">
            <a:avLst/>
          </a:prstGeom>
          <a:noFill/>
          <a:ln w="9525">
            <a:noFill/>
            <a:miter lim="800000"/>
            <a:headEnd/>
            <a:tailEnd/>
          </a:ln>
        </p:spPr>
      </p:pic>
      <p:pic>
        <p:nvPicPr>
          <p:cNvPr id="8" name="Picture 12" descr="logo_klein_landscape"/>
          <p:cNvPicPr>
            <a:picLocks noChangeAspect="1" noChangeArrowheads="1"/>
          </p:cNvPicPr>
          <p:nvPr userDrawn="1"/>
        </p:nvPicPr>
        <p:blipFill>
          <a:blip r:embed="rId3" cstate="print"/>
          <a:srcRect/>
          <a:stretch>
            <a:fillRect/>
          </a:stretch>
        </p:blipFill>
        <p:spPr bwMode="auto">
          <a:xfrm>
            <a:off x="7904163" y="4763"/>
            <a:ext cx="2001837" cy="1206500"/>
          </a:xfrm>
          <a:prstGeom prst="rect">
            <a:avLst/>
          </a:prstGeom>
          <a:noFill/>
          <a:ln w="9525">
            <a:noFill/>
            <a:miter lim="800000"/>
            <a:headEnd/>
            <a:tailEnd/>
          </a:ln>
        </p:spPr>
      </p:pic>
      <p:sp>
        <p:nvSpPr>
          <p:cNvPr id="7171" name="Rectangle 3"/>
          <p:cNvSpPr>
            <a:spLocks noGrp="1" noChangeArrowheads="1"/>
          </p:cNvSpPr>
          <p:nvPr>
            <p:ph type="ctrTitle"/>
          </p:nvPr>
        </p:nvSpPr>
        <p:spPr>
          <a:xfrm>
            <a:off x="1785938" y="2122488"/>
            <a:ext cx="6335712" cy="1439862"/>
          </a:xfrm>
        </p:spPr>
        <p:txBody>
          <a:bodyPr anchor="b"/>
          <a:lstStyle>
            <a:lvl1pPr algn="ctr">
              <a:defRPr sz="5000"/>
            </a:lvl1pPr>
          </a:lstStyle>
          <a:p>
            <a:r>
              <a:rPr lang="nl-NL" smtClean="0"/>
              <a:t>Klik om de stijl te bewerken</a:t>
            </a:r>
            <a:endParaRPr lang="nl-BE"/>
          </a:p>
        </p:txBody>
      </p:sp>
      <p:sp>
        <p:nvSpPr>
          <p:cNvPr id="7172" name="Rectangle 4"/>
          <p:cNvSpPr>
            <a:spLocks noGrp="1" noChangeArrowheads="1"/>
          </p:cNvSpPr>
          <p:nvPr>
            <p:ph type="subTitle" idx="1"/>
          </p:nvPr>
        </p:nvSpPr>
        <p:spPr>
          <a:xfrm>
            <a:off x="1785938" y="3706813"/>
            <a:ext cx="6335712" cy="1439862"/>
          </a:xfrm>
        </p:spPr>
        <p:txBody>
          <a:bodyPr/>
          <a:lstStyle>
            <a:lvl1pPr marL="0" indent="0" algn="ctr">
              <a:buFontTx/>
              <a:buNone/>
              <a:defRPr sz="3600">
                <a:solidFill>
                  <a:schemeClr val="hlink"/>
                </a:solidFill>
              </a:defRPr>
            </a:lvl1pPr>
          </a:lstStyle>
          <a:p>
            <a:r>
              <a:rPr lang="nl-NL" smtClean="0"/>
              <a:t>Klik om het opmaakprofiel van de modelondertitel te bewerken</a:t>
            </a:r>
            <a:endParaRPr lang="nl-BE"/>
          </a:p>
        </p:txBody>
      </p:sp>
      <p:sp>
        <p:nvSpPr>
          <p:cNvPr id="9" name="Rectangle 5"/>
          <p:cNvSpPr>
            <a:spLocks noGrp="1" noChangeArrowheads="1"/>
          </p:cNvSpPr>
          <p:nvPr>
            <p:ph type="dt" sz="half" idx="10"/>
          </p:nvPr>
        </p:nvSpPr>
        <p:spPr/>
        <p:txBody>
          <a:bodyPr/>
          <a:lstStyle>
            <a:lvl1pPr>
              <a:defRPr/>
            </a:lvl1pPr>
          </a:lstStyle>
          <a:p>
            <a:pPr>
              <a:defRPr/>
            </a:pPr>
            <a:endParaRPr lang="nl-BE"/>
          </a:p>
        </p:txBody>
      </p:sp>
      <p:sp>
        <p:nvSpPr>
          <p:cNvPr id="10" name="Rectangle 6"/>
          <p:cNvSpPr>
            <a:spLocks noGrp="1" noChangeArrowheads="1"/>
          </p:cNvSpPr>
          <p:nvPr>
            <p:ph type="sldNum" sz="quarter" idx="11"/>
          </p:nvPr>
        </p:nvSpPr>
        <p:spPr>
          <a:xfrm>
            <a:off x="488950" y="6308725"/>
            <a:ext cx="576263" cy="360363"/>
          </a:xfrm>
        </p:spPr>
        <p:txBody>
          <a:bodyPr/>
          <a:lstStyle>
            <a:lvl1pPr>
              <a:defRPr smtClean="0"/>
            </a:lvl1pPr>
          </a:lstStyle>
          <a:p>
            <a:pPr>
              <a:defRPr/>
            </a:pPr>
            <a:fld id="{769BB723-2546-4C24-83B2-34AB73507DB3}" type="slidenum">
              <a:rPr lang="nl-BE"/>
              <a:pPr>
                <a:defRPr/>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6"/>
          <p:cNvSpPr>
            <a:spLocks noGrp="1" noChangeArrowheads="1"/>
          </p:cNvSpPr>
          <p:nvPr>
            <p:ph type="sldNum" sz="quarter" idx="11"/>
          </p:nvPr>
        </p:nvSpPr>
        <p:spPr>
          <a:ln/>
        </p:spPr>
        <p:txBody>
          <a:bodyPr/>
          <a:lstStyle>
            <a:lvl1pPr>
              <a:defRPr/>
            </a:lvl1pPr>
          </a:lstStyle>
          <a:p>
            <a:pPr>
              <a:defRPr/>
            </a:pPr>
            <a:fld id="{C64A2647-7F3A-40E8-B9E2-BFF0F57F4943}"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186613" y="255588"/>
            <a:ext cx="2230437" cy="5789612"/>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92125" y="255588"/>
            <a:ext cx="6542088" cy="57896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6"/>
          <p:cNvSpPr>
            <a:spLocks noGrp="1" noChangeArrowheads="1"/>
          </p:cNvSpPr>
          <p:nvPr>
            <p:ph type="sldNum" sz="quarter" idx="11"/>
          </p:nvPr>
        </p:nvSpPr>
        <p:spPr>
          <a:ln/>
        </p:spPr>
        <p:txBody>
          <a:bodyPr/>
          <a:lstStyle>
            <a:lvl1pPr>
              <a:defRPr/>
            </a:lvl1pPr>
          </a:lstStyle>
          <a:p>
            <a:pPr>
              <a:defRPr/>
            </a:pPr>
            <a:fld id="{108FAC60-9684-40F7-AC8A-7C6936C7FED8}"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6"/>
          <p:cNvSpPr>
            <a:spLocks noGrp="1" noChangeArrowheads="1"/>
          </p:cNvSpPr>
          <p:nvPr>
            <p:ph type="sldNum" sz="quarter" idx="11"/>
          </p:nvPr>
        </p:nvSpPr>
        <p:spPr>
          <a:ln/>
        </p:spPr>
        <p:txBody>
          <a:bodyPr/>
          <a:lstStyle>
            <a:lvl1pPr>
              <a:defRPr/>
            </a:lvl1pPr>
          </a:lstStyle>
          <a:p>
            <a:pPr>
              <a:defRPr/>
            </a:pPr>
            <a:fld id="{ABE8FCDF-78EE-454F-BAC8-A3DDFF5261C7}"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6"/>
          <p:cNvSpPr>
            <a:spLocks noGrp="1" noChangeArrowheads="1"/>
          </p:cNvSpPr>
          <p:nvPr>
            <p:ph type="sldNum" sz="quarter" idx="11"/>
          </p:nvPr>
        </p:nvSpPr>
        <p:spPr>
          <a:ln/>
        </p:spPr>
        <p:txBody>
          <a:bodyPr/>
          <a:lstStyle>
            <a:lvl1pPr>
              <a:defRPr/>
            </a:lvl1pPr>
          </a:lstStyle>
          <a:p>
            <a:pPr>
              <a:defRPr/>
            </a:pPr>
            <a:fld id="{FC4023E0-C85F-4B2B-BA2B-AD3A3FAFEFE3}"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92125" y="1727200"/>
            <a:ext cx="438626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5030788" y="1727200"/>
            <a:ext cx="438626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nl-BE"/>
          </a:p>
        </p:txBody>
      </p:sp>
      <p:sp>
        <p:nvSpPr>
          <p:cNvPr id="6" name="Rectangle 6"/>
          <p:cNvSpPr>
            <a:spLocks noGrp="1" noChangeArrowheads="1"/>
          </p:cNvSpPr>
          <p:nvPr>
            <p:ph type="sldNum" sz="quarter" idx="11"/>
          </p:nvPr>
        </p:nvSpPr>
        <p:spPr>
          <a:ln/>
        </p:spPr>
        <p:txBody>
          <a:bodyPr/>
          <a:lstStyle>
            <a:lvl1pPr>
              <a:defRPr/>
            </a:lvl1pPr>
          </a:lstStyle>
          <a:p>
            <a:pPr>
              <a:defRPr/>
            </a:pPr>
            <a:fld id="{E8F0A905-41AE-4F36-90C3-DA2A1F03C0EE}"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nl-BE"/>
          </a:p>
        </p:txBody>
      </p:sp>
      <p:sp>
        <p:nvSpPr>
          <p:cNvPr id="8" name="Rectangle 6"/>
          <p:cNvSpPr>
            <a:spLocks noGrp="1" noChangeArrowheads="1"/>
          </p:cNvSpPr>
          <p:nvPr>
            <p:ph type="sldNum" sz="quarter" idx="11"/>
          </p:nvPr>
        </p:nvSpPr>
        <p:spPr>
          <a:ln/>
        </p:spPr>
        <p:txBody>
          <a:bodyPr/>
          <a:lstStyle>
            <a:lvl1pPr>
              <a:defRPr/>
            </a:lvl1pPr>
          </a:lstStyle>
          <a:p>
            <a:pPr>
              <a:defRPr/>
            </a:pPr>
            <a:fld id="{855FE258-1F5B-44B1-9D56-667A137485B3}"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nl-BE"/>
          </a:p>
        </p:txBody>
      </p:sp>
      <p:sp>
        <p:nvSpPr>
          <p:cNvPr id="4" name="Rectangle 6"/>
          <p:cNvSpPr>
            <a:spLocks noGrp="1" noChangeArrowheads="1"/>
          </p:cNvSpPr>
          <p:nvPr>
            <p:ph type="sldNum" sz="quarter" idx="11"/>
          </p:nvPr>
        </p:nvSpPr>
        <p:spPr>
          <a:ln/>
        </p:spPr>
        <p:txBody>
          <a:bodyPr/>
          <a:lstStyle>
            <a:lvl1pPr>
              <a:defRPr/>
            </a:lvl1pPr>
          </a:lstStyle>
          <a:p>
            <a:pPr>
              <a:defRPr/>
            </a:pPr>
            <a:fld id="{D9B135C6-588F-4839-B17B-346A006C8C20}"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BE"/>
          </a:p>
        </p:txBody>
      </p:sp>
      <p:sp>
        <p:nvSpPr>
          <p:cNvPr id="3" name="Rectangle 6"/>
          <p:cNvSpPr>
            <a:spLocks noGrp="1" noChangeArrowheads="1"/>
          </p:cNvSpPr>
          <p:nvPr>
            <p:ph type="sldNum" sz="quarter" idx="11"/>
          </p:nvPr>
        </p:nvSpPr>
        <p:spPr>
          <a:ln/>
        </p:spPr>
        <p:txBody>
          <a:bodyPr/>
          <a:lstStyle>
            <a:lvl1pPr>
              <a:defRPr/>
            </a:lvl1pPr>
          </a:lstStyle>
          <a:p>
            <a:pPr>
              <a:defRPr/>
            </a:pPr>
            <a:fld id="{5B1A5968-07C4-4FE9-A954-98BE3E8C2B7F}"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BE"/>
          </a:p>
        </p:txBody>
      </p:sp>
      <p:sp>
        <p:nvSpPr>
          <p:cNvPr id="6" name="Rectangle 6"/>
          <p:cNvSpPr>
            <a:spLocks noGrp="1" noChangeArrowheads="1"/>
          </p:cNvSpPr>
          <p:nvPr>
            <p:ph type="sldNum" sz="quarter" idx="11"/>
          </p:nvPr>
        </p:nvSpPr>
        <p:spPr>
          <a:ln/>
        </p:spPr>
        <p:txBody>
          <a:bodyPr/>
          <a:lstStyle>
            <a:lvl1pPr>
              <a:defRPr/>
            </a:lvl1pPr>
          </a:lstStyle>
          <a:p>
            <a:pPr>
              <a:defRPr/>
            </a:pPr>
            <a:fld id="{2256B18B-3397-4D51-8D98-7030973B8923}"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BE" noProof="0"/>
          </a:p>
        </p:txBody>
      </p:sp>
      <p:sp>
        <p:nvSpPr>
          <p:cNvPr id="4" name="Tijdelijke aanduiding voor teks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BE"/>
          </a:p>
        </p:txBody>
      </p:sp>
      <p:sp>
        <p:nvSpPr>
          <p:cNvPr id="6" name="Rectangle 6"/>
          <p:cNvSpPr>
            <a:spLocks noGrp="1" noChangeArrowheads="1"/>
          </p:cNvSpPr>
          <p:nvPr>
            <p:ph type="sldNum" sz="quarter" idx="11"/>
          </p:nvPr>
        </p:nvSpPr>
        <p:spPr>
          <a:ln/>
        </p:spPr>
        <p:txBody>
          <a:bodyPr/>
          <a:lstStyle>
            <a:lvl1pPr>
              <a:defRPr/>
            </a:lvl1pPr>
          </a:lstStyle>
          <a:p>
            <a:pPr>
              <a:defRPr/>
            </a:pPr>
            <a:fld id="{00558F35-6F8D-4001-ADC9-5EF3AC695182}"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1"/>
          <p:cNvGrpSpPr>
            <a:grpSpLocks/>
          </p:cNvGrpSpPr>
          <p:nvPr/>
        </p:nvGrpSpPr>
        <p:grpSpPr bwMode="auto">
          <a:xfrm>
            <a:off x="2855913" y="1331913"/>
            <a:ext cx="4175125" cy="4175125"/>
            <a:chOff x="1799" y="839"/>
            <a:chExt cx="2630" cy="2630"/>
          </a:xfrm>
        </p:grpSpPr>
        <p:sp>
          <p:nvSpPr>
            <p:cNvPr id="1073" name="Oval 49"/>
            <p:cNvSpPr>
              <a:spLocks noChangeArrowheads="1"/>
            </p:cNvSpPr>
            <p:nvPr userDrawn="1"/>
          </p:nvSpPr>
          <p:spPr bwMode="gray">
            <a:xfrm>
              <a:off x="2298" y="1338"/>
              <a:ext cx="1632" cy="1632"/>
            </a:xfrm>
            <a:prstGeom prst="ellipse">
              <a:avLst/>
            </a:prstGeom>
            <a:noFill/>
            <a:ln w="25400">
              <a:solidFill>
                <a:srgbClr val="F0F0F0"/>
              </a:solidFill>
              <a:round/>
              <a:headEnd/>
              <a:tailEnd/>
            </a:ln>
            <a:effectLst/>
          </p:spPr>
          <p:txBody>
            <a:bodyPr wrap="none" anchor="ctr"/>
            <a:lstStyle/>
            <a:p>
              <a:pPr>
                <a:defRPr/>
              </a:pPr>
              <a:endParaRPr lang="nl-BE" sz="1800">
                <a:ea typeface="+mn-ea"/>
              </a:endParaRPr>
            </a:p>
          </p:txBody>
        </p:sp>
        <p:sp>
          <p:nvSpPr>
            <p:cNvPr id="1074" name="Oval 50"/>
            <p:cNvSpPr>
              <a:spLocks noChangeArrowheads="1"/>
            </p:cNvSpPr>
            <p:nvPr userDrawn="1"/>
          </p:nvSpPr>
          <p:spPr bwMode="gray">
            <a:xfrm>
              <a:off x="1799" y="839"/>
              <a:ext cx="2630" cy="2630"/>
            </a:xfrm>
            <a:prstGeom prst="ellipse">
              <a:avLst/>
            </a:prstGeom>
            <a:noFill/>
            <a:ln w="25400">
              <a:solidFill>
                <a:srgbClr val="F0F0F0"/>
              </a:solidFill>
              <a:round/>
              <a:headEnd/>
              <a:tailEnd/>
            </a:ln>
            <a:effectLst/>
          </p:spPr>
          <p:txBody>
            <a:bodyPr wrap="none" anchor="ctr"/>
            <a:lstStyle/>
            <a:p>
              <a:pPr>
                <a:defRPr/>
              </a:pPr>
              <a:endParaRPr lang="nl-BE" sz="1800">
                <a:ea typeface="+mn-ea"/>
              </a:endParaRPr>
            </a:p>
          </p:txBody>
        </p:sp>
      </p:grpSp>
      <p:pic>
        <p:nvPicPr>
          <p:cNvPr id="1027" name="Picture 44" descr="boog_smal"/>
          <p:cNvPicPr>
            <a:picLocks noChangeAspect="1" noChangeArrowheads="1"/>
          </p:cNvPicPr>
          <p:nvPr/>
        </p:nvPicPr>
        <p:blipFill>
          <a:blip r:embed="rId13" cstate="print"/>
          <a:srcRect/>
          <a:stretch>
            <a:fillRect/>
          </a:stretch>
        </p:blipFill>
        <p:spPr bwMode="auto">
          <a:xfrm>
            <a:off x="0" y="5848350"/>
            <a:ext cx="9902825" cy="10096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492125" y="255588"/>
            <a:ext cx="6837363" cy="10795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nl-NL" smtClean="0"/>
              <a:t>Klik om de stijl te bewerken</a:t>
            </a:r>
            <a:endParaRPr lang="nl-BE" smtClean="0"/>
          </a:p>
        </p:txBody>
      </p:sp>
      <p:sp>
        <p:nvSpPr>
          <p:cNvPr id="1029" name="Rectangle 3"/>
          <p:cNvSpPr>
            <a:spLocks noGrp="1" noChangeArrowheads="1"/>
          </p:cNvSpPr>
          <p:nvPr>
            <p:ph type="body" idx="1"/>
          </p:nvPr>
        </p:nvSpPr>
        <p:spPr bwMode="auto">
          <a:xfrm>
            <a:off x="492125" y="1727200"/>
            <a:ext cx="8924925" cy="431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smtClean="0"/>
          </a:p>
        </p:txBody>
      </p:sp>
      <p:sp>
        <p:nvSpPr>
          <p:cNvPr id="2" name="Rectangle 4"/>
          <p:cNvSpPr>
            <a:spLocks noGrp="1" noChangeArrowheads="1"/>
          </p:cNvSpPr>
          <p:nvPr>
            <p:ph type="dt" sz="half" idx="2"/>
          </p:nvPr>
        </p:nvSpPr>
        <p:spPr bwMode="white">
          <a:xfrm>
            <a:off x="1785938" y="6308725"/>
            <a:ext cx="1798637" cy="3603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solidFill>
                  <a:schemeClr val="bg1"/>
                </a:solidFill>
                <a:latin typeface="Arial" charset="0"/>
                <a:ea typeface="+mn-ea"/>
              </a:defRPr>
            </a:lvl1pPr>
          </a:lstStyle>
          <a:p>
            <a:pPr>
              <a:defRPr/>
            </a:pPr>
            <a:endParaRPr lang="nl-BE"/>
          </a:p>
        </p:txBody>
      </p:sp>
      <p:sp>
        <p:nvSpPr>
          <p:cNvPr id="1030" name="Rectangle 6"/>
          <p:cNvSpPr>
            <a:spLocks noGrp="1" noChangeArrowheads="1"/>
          </p:cNvSpPr>
          <p:nvPr>
            <p:ph type="sldNum" sz="quarter" idx="4"/>
          </p:nvPr>
        </p:nvSpPr>
        <p:spPr bwMode="white">
          <a:xfrm>
            <a:off x="495300" y="6308725"/>
            <a:ext cx="569913" cy="3603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b="1" smtClean="0">
                <a:solidFill>
                  <a:schemeClr val="bg1"/>
                </a:solidFill>
                <a:latin typeface="Arial" pitchFamily="34" charset="0"/>
              </a:defRPr>
            </a:lvl1pPr>
          </a:lstStyle>
          <a:p>
            <a:pPr>
              <a:defRPr/>
            </a:pPr>
            <a:fld id="{7CDE99C3-18AE-48F0-9A1A-8B835336BB35}" type="slidenum">
              <a:rPr lang="nl-NL"/>
              <a:pPr>
                <a:defRPr/>
              </a:pPr>
              <a:t>‹nr.›</a:t>
            </a:fld>
            <a:endParaRPr lang="nl-NL"/>
          </a:p>
        </p:txBody>
      </p:sp>
      <p:pic>
        <p:nvPicPr>
          <p:cNvPr id="1032" name="Picture 52" descr="logo_klein_landscape"/>
          <p:cNvPicPr>
            <a:picLocks noChangeAspect="1" noChangeArrowheads="1"/>
          </p:cNvPicPr>
          <p:nvPr/>
        </p:nvPicPr>
        <p:blipFill>
          <a:blip r:embed="rId14" cstate="print"/>
          <a:srcRect/>
          <a:stretch>
            <a:fillRect/>
          </a:stretch>
        </p:blipFill>
        <p:spPr bwMode="auto">
          <a:xfrm>
            <a:off x="7904163" y="4763"/>
            <a:ext cx="2001837" cy="1206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0" fontAlgn="base" hangingPunct="0">
        <a:lnSpc>
          <a:spcPct val="90000"/>
        </a:lnSpc>
        <a:spcBef>
          <a:spcPct val="0"/>
        </a:spcBef>
        <a:spcAft>
          <a:spcPct val="0"/>
        </a:spcAft>
        <a:defRPr sz="3600" b="1">
          <a:solidFill>
            <a:schemeClr val="tx1"/>
          </a:solidFill>
          <a:latin typeface="+mj-lt"/>
          <a:ea typeface="ＭＳ Ｐゴシック" charset="-128"/>
          <a:cs typeface="+mj-cs"/>
        </a:defRPr>
      </a:lvl1pPr>
      <a:lvl2pPr algn="l" rtl="0" eaLnBrk="0" fontAlgn="base" hangingPunct="0">
        <a:lnSpc>
          <a:spcPct val="90000"/>
        </a:lnSpc>
        <a:spcBef>
          <a:spcPct val="0"/>
        </a:spcBef>
        <a:spcAft>
          <a:spcPct val="0"/>
        </a:spcAft>
        <a:defRPr sz="3600" b="1">
          <a:solidFill>
            <a:schemeClr val="tx1"/>
          </a:solidFill>
          <a:latin typeface="Arial" charset="0"/>
          <a:ea typeface="ＭＳ Ｐゴシック" charset="-128"/>
        </a:defRPr>
      </a:lvl2pPr>
      <a:lvl3pPr algn="l" rtl="0" eaLnBrk="0" fontAlgn="base" hangingPunct="0">
        <a:lnSpc>
          <a:spcPct val="90000"/>
        </a:lnSpc>
        <a:spcBef>
          <a:spcPct val="0"/>
        </a:spcBef>
        <a:spcAft>
          <a:spcPct val="0"/>
        </a:spcAft>
        <a:defRPr sz="3600" b="1">
          <a:solidFill>
            <a:schemeClr val="tx1"/>
          </a:solidFill>
          <a:latin typeface="Arial" charset="0"/>
          <a:ea typeface="ＭＳ Ｐゴシック" charset="-128"/>
        </a:defRPr>
      </a:lvl3pPr>
      <a:lvl4pPr algn="l" rtl="0" eaLnBrk="0" fontAlgn="base" hangingPunct="0">
        <a:lnSpc>
          <a:spcPct val="90000"/>
        </a:lnSpc>
        <a:spcBef>
          <a:spcPct val="0"/>
        </a:spcBef>
        <a:spcAft>
          <a:spcPct val="0"/>
        </a:spcAft>
        <a:defRPr sz="3600" b="1">
          <a:solidFill>
            <a:schemeClr val="tx1"/>
          </a:solidFill>
          <a:latin typeface="Arial" charset="0"/>
          <a:ea typeface="ＭＳ Ｐゴシック" charset="-128"/>
        </a:defRPr>
      </a:lvl4pPr>
      <a:lvl5pPr algn="l" rtl="0" eaLnBrk="0" fontAlgn="base" hangingPunct="0">
        <a:lnSpc>
          <a:spcPct val="90000"/>
        </a:lnSpc>
        <a:spcBef>
          <a:spcPct val="0"/>
        </a:spcBef>
        <a:spcAft>
          <a:spcPct val="0"/>
        </a:spcAft>
        <a:defRPr sz="3600" b="1">
          <a:solidFill>
            <a:schemeClr val="tx1"/>
          </a:solidFill>
          <a:latin typeface="Arial" charset="0"/>
          <a:ea typeface="ＭＳ Ｐゴシック" charset="-128"/>
        </a:defRPr>
      </a:lvl5pPr>
      <a:lvl6pPr marL="457200" algn="l" rtl="0" eaLnBrk="1" fontAlgn="base" hangingPunct="1">
        <a:lnSpc>
          <a:spcPct val="90000"/>
        </a:lnSpc>
        <a:spcBef>
          <a:spcPct val="0"/>
        </a:spcBef>
        <a:spcAft>
          <a:spcPct val="0"/>
        </a:spcAft>
        <a:defRPr sz="3600" b="1">
          <a:solidFill>
            <a:schemeClr val="tx1"/>
          </a:solidFill>
          <a:latin typeface="Arial" charset="0"/>
        </a:defRPr>
      </a:lvl6pPr>
      <a:lvl7pPr marL="914400" algn="l" rtl="0" eaLnBrk="1" fontAlgn="base" hangingPunct="1">
        <a:lnSpc>
          <a:spcPct val="90000"/>
        </a:lnSpc>
        <a:spcBef>
          <a:spcPct val="0"/>
        </a:spcBef>
        <a:spcAft>
          <a:spcPct val="0"/>
        </a:spcAft>
        <a:defRPr sz="3600" b="1">
          <a:solidFill>
            <a:schemeClr val="tx1"/>
          </a:solidFill>
          <a:latin typeface="Arial" charset="0"/>
        </a:defRPr>
      </a:lvl7pPr>
      <a:lvl8pPr marL="1371600" algn="l" rtl="0" eaLnBrk="1" fontAlgn="base" hangingPunct="1">
        <a:lnSpc>
          <a:spcPct val="90000"/>
        </a:lnSpc>
        <a:spcBef>
          <a:spcPct val="0"/>
        </a:spcBef>
        <a:spcAft>
          <a:spcPct val="0"/>
        </a:spcAft>
        <a:defRPr sz="3600" b="1">
          <a:solidFill>
            <a:schemeClr val="tx1"/>
          </a:solidFill>
          <a:latin typeface="Arial" charset="0"/>
        </a:defRPr>
      </a:lvl8pPr>
      <a:lvl9pPr marL="1828800" algn="l" rtl="0" eaLnBrk="1" fontAlgn="base" hangingPunct="1">
        <a:lnSpc>
          <a:spcPct val="90000"/>
        </a:lnSpc>
        <a:spcBef>
          <a:spcPct val="0"/>
        </a:spcBef>
        <a:spcAft>
          <a:spcPct val="0"/>
        </a:spcAft>
        <a:defRPr sz="3600" b="1">
          <a:solidFill>
            <a:schemeClr val="tx1"/>
          </a:solidFill>
          <a:latin typeface="Arial" charset="0"/>
        </a:defRPr>
      </a:lvl9pPr>
    </p:titleStyle>
    <p:bodyStyle>
      <a:lvl1pPr marL="358775" indent="-358775" algn="l" rtl="0" eaLnBrk="0" fontAlgn="base" hangingPunct="0">
        <a:spcBef>
          <a:spcPct val="20000"/>
        </a:spcBef>
        <a:spcAft>
          <a:spcPct val="0"/>
        </a:spcAft>
        <a:buSzPct val="90000"/>
        <a:buBlip>
          <a:blip r:embed="rId15"/>
        </a:buBlip>
        <a:tabLst>
          <a:tab pos="3167063" algn="l"/>
        </a:tabLst>
        <a:defRPr sz="2900" b="1">
          <a:solidFill>
            <a:schemeClr val="tx1"/>
          </a:solidFill>
          <a:latin typeface="+mn-lt"/>
          <a:ea typeface="ＭＳ Ｐゴシック" charset="-128"/>
          <a:cs typeface="+mn-cs"/>
        </a:defRPr>
      </a:lvl1pPr>
      <a:lvl2pPr marL="636588" indent="-276225" algn="l" rtl="0" eaLnBrk="0" fontAlgn="base" hangingPunct="0">
        <a:spcBef>
          <a:spcPct val="20000"/>
        </a:spcBef>
        <a:spcAft>
          <a:spcPct val="0"/>
        </a:spcAft>
        <a:buSzPct val="90000"/>
        <a:buBlip>
          <a:blip r:embed="rId16"/>
        </a:buBlip>
        <a:tabLst>
          <a:tab pos="3167063" algn="l"/>
        </a:tabLst>
        <a:defRPr sz="2500" b="1">
          <a:solidFill>
            <a:schemeClr val="folHlink"/>
          </a:solidFill>
          <a:latin typeface="+mn-lt"/>
          <a:ea typeface="ＭＳ Ｐゴシック" charset="-128"/>
        </a:defRPr>
      </a:lvl2pPr>
      <a:lvl3pPr marL="898525" indent="-260350" algn="l" rtl="0" eaLnBrk="0" fontAlgn="base" hangingPunct="0">
        <a:spcBef>
          <a:spcPct val="20000"/>
        </a:spcBef>
        <a:spcAft>
          <a:spcPct val="0"/>
        </a:spcAft>
        <a:buSzPct val="90000"/>
        <a:buBlip>
          <a:blip r:embed="rId17"/>
        </a:buBlip>
        <a:tabLst>
          <a:tab pos="3167063" algn="l"/>
        </a:tabLst>
        <a:defRPr sz="2200" b="1">
          <a:solidFill>
            <a:schemeClr val="hlink"/>
          </a:solidFill>
          <a:latin typeface="+mn-lt"/>
          <a:ea typeface="ＭＳ Ｐゴシック" charset="-128"/>
        </a:defRPr>
      </a:lvl3pPr>
      <a:lvl4pPr marL="1144588" indent="-244475" algn="l" rtl="0" eaLnBrk="0" fontAlgn="base" hangingPunct="0">
        <a:spcBef>
          <a:spcPct val="20000"/>
        </a:spcBef>
        <a:spcAft>
          <a:spcPct val="0"/>
        </a:spcAft>
        <a:buSzPct val="90000"/>
        <a:buBlip>
          <a:blip r:embed="rId18"/>
        </a:buBlip>
        <a:tabLst>
          <a:tab pos="3167063" algn="l"/>
        </a:tabLst>
        <a:defRPr sz="1900" b="1">
          <a:solidFill>
            <a:schemeClr val="accent2"/>
          </a:solidFill>
          <a:latin typeface="+mn-lt"/>
          <a:ea typeface="ＭＳ Ｐゴシック" charset="-128"/>
        </a:defRPr>
      </a:lvl4pPr>
      <a:lvl5pPr marL="1371600" indent="-225425" algn="l" rtl="0" eaLnBrk="0" fontAlgn="base" hangingPunct="0">
        <a:spcBef>
          <a:spcPct val="20000"/>
        </a:spcBef>
        <a:spcAft>
          <a:spcPct val="0"/>
        </a:spcAft>
        <a:buSzPct val="90000"/>
        <a:buBlip>
          <a:blip r:embed="rId15"/>
        </a:buBlip>
        <a:tabLst>
          <a:tab pos="3167063" algn="l"/>
        </a:tabLst>
        <a:defRPr sz="1600" b="1">
          <a:solidFill>
            <a:schemeClr val="tx1"/>
          </a:solidFill>
          <a:latin typeface="+mn-lt"/>
          <a:ea typeface="ＭＳ Ｐゴシック" charset="-128"/>
        </a:defRPr>
      </a:lvl5pPr>
      <a:lvl6pPr marL="1828800" indent="-225425" algn="l" rtl="0" eaLnBrk="1" fontAlgn="base" hangingPunct="1">
        <a:spcBef>
          <a:spcPct val="20000"/>
        </a:spcBef>
        <a:spcAft>
          <a:spcPct val="0"/>
        </a:spcAft>
        <a:buSzPct val="90000"/>
        <a:buBlip>
          <a:blip r:embed="rId15"/>
        </a:buBlip>
        <a:tabLst>
          <a:tab pos="3167063" algn="l"/>
        </a:tabLst>
        <a:defRPr sz="1600" b="1">
          <a:solidFill>
            <a:schemeClr val="tx1"/>
          </a:solidFill>
          <a:latin typeface="+mn-lt"/>
        </a:defRPr>
      </a:lvl6pPr>
      <a:lvl7pPr marL="2286000" indent="-225425" algn="l" rtl="0" eaLnBrk="1" fontAlgn="base" hangingPunct="1">
        <a:spcBef>
          <a:spcPct val="20000"/>
        </a:spcBef>
        <a:spcAft>
          <a:spcPct val="0"/>
        </a:spcAft>
        <a:buSzPct val="90000"/>
        <a:buBlip>
          <a:blip r:embed="rId15"/>
        </a:buBlip>
        <a:tabLst>
          <a:tab pos="3167063" algn="l"/>
        </a:tabLst>
        <a:defRPr sz="1600" b="1">
          <a:solidFill>
            <a:schemeClr val="tx1"/>
          </a:solidFill>
          <a:latin typeface="+mn-lt"/>
        </a:defRPr>
      </a:lvl7pPr>
      <a:lvl8pPr marL="2743200" indent="-225425" algn="l" rtl="0" eaLnBrk="1" fontAlgn="base" hangingPunct="1">
        <a:spcBef>
          <a:spcPct val="20000"/>
        </a:spcBef>
        <a:spcAft>
          <a:spcPct val="0"/>
        </a:spcAft>
        <a:buSzPct val="90000"/>
        <a:buBlip>
          <a:blip r:embed="rId15"/>
        </a:buBlip>
        <a:tabLst>
          <a:tab pos="3167063" algn="l"/>
        </a:tabLst>
        <a:defRPr sz="1600" b="1">
          <a:solidFill>
            <a:schemeClr val="tx1"/>
          </a:solidFill>
          <a:latin typeface="+mn-lt"/>
        </a:defRPr>
      </a:lvl8pPr>
      <a:lvl9pPr marL="3200400" indent="-225425" algn="l" rtl="0" eaLnBrk="1" fontAlgn="base" hangingPunct="1">
        <a:spcBef>
          <a:spcPct val="20000"/>
        </a:spcBef>
        <a:spcAft>
          <a:spcPct val="0"/>
        </a:spcAft>
        <a:buSzPct val="90000"/>
        <a:buBlip>
          <a:blip r:embed="rId15"/>
        </a:buBlip>
        <a:tabLst>
          <a:tab pos="3167063" algn="l"/>
        </a:tabLst>
        <a:defRPr sz="1600" b="1">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dianummer 2"/>
          <p:cNvSpPr>
            <a:spLocks noGrp="1"/>
          </p:cNvSpPr>
          <p:nvPr>
            <p:ph type="sldNum" sz="quarter" idx="11"/>
          </p:nvPr>
        </p:nvSpPr>
        <p:spPr>
          <a:noFill/>
        </p:spPr>
        <p:txBody>
          <a:bodyPr/>
          <a:lstStyle/>
          <a:p>
            <a:fld id="{2D9063AD-135E-4CE2-8510-56313900DC3B}" type="slidenum">
              <a:rPr lang="nl-NL">
                <a:latin typeface="Arial" charset="0"/>
              </a:rPr>
              <a:pPr/>
              <a:t>1</a:t>
            </a:fld>
            <a:endParaRPr lang="nl-NL">
              <a:latin typeface="Arial" charset="0"/>
            </a:endParaRPr>
          </a:p>
        </p:txBody>
      </p:sp>
      <p:sp>
        <p:nvSpPr>
          <p:cNvPr id="3075" name="Rectangle 5"/>
          <p:cNvSpPr>
            <a:spLocks noChangeArrowheads="1"/>
          </p:cNvSpPr>
          <p:nvPr/>
        </p:nvSpPr>
        <p:spPr bwMode="auto">
          <a:xfrm>
            <a:off x="3175" y="9235"/>
            <a:ext cx="9902825" cy="6858000"/>
          </a:xfrm>
          <a:prstGeom prst="rect">
            <a:avLst/>
          </a:prstGeom>
          <a:solidFill>
            <a:schemeClr val="bg1"/>
          </a:solidFill>
          <a:ln w="9525">
            <a:noFill/>
            <a:miter lim="800000"/>
            <a:headEnd/>
            <a:tailEnd/>
          </a:ln>
        </p:spPr>
        <p:txBody>
          <a:bodyPr wrap="none" anchor="ctr"/>
          <a:lstStyle/>
          <a:p>
            <a:endParaRPr lang="nl-BE" sz="1800"/>
          </a:p>
        </p:txBody>
      </p:sp>
      <p:pic>
        <p:nvPicPr>
          <p:cNvPr id="3076" name="Picture 2" descr="logo"/>
          <p:cNvPicPr>
            <a:picLocks noChangeAspect="1" noChangeArrowheads="1"/>
          </p:cNvPicPr>
          <p:nvPr/>
        </p:nvPicPr>
        <p:blipFill>
          <a:blip r:embed="rId3" cstate="print"/>
          <a:srcRect/>
          <a:stretch>
            <a:fillRect/>
          </a:stretch>
        </p:blipFill>
        <p:spPr bwMode="auto">
          <a:xfrm>
            <a:off x="8121352" y="258397"/>
            <a:ext cx="1412177" cy="864096"/>
          </a:xfrm>
          <a:prstGeom prst="rect">
            <a:avLst/>
          </a:prstGeom>
          <a:noFill/>
          <a:ln w="9525">
            <a:noFill/>
            <a:miter lim="800000"/>
            <a:headEnd/>
            <a:tailEnd/>
          </a:ln>
        </p:spPr>
      </p:pic>
      <p:pic>
        <p:nvPicPr>
          <p:cNvPr id="3077" name="Picture 4" descr="Boog_onder"/>
          <p:cNvPicPr>
            <a:picLocks noChangeAspect="1" noChangeArrowheads="1"/>
          </p:cNvPicPr>
          <p:nvPr/>
        </p:nvPicPr>
        <p:blipFill>
          <a:blip r:embed="rId4" cstate="print"/>
          <a:srcRect/>
          <a:stretch>
            <a:fillRect/>
          </a:stretch>
        </p:blipFill>
        <p:spPr bwMode="auto">
          <a:xfrm>
            <a:off x="0" y="5237163"/>
            <a:ext cx="9902825" cy="1620837"/>
          </a:xfrm>
          <a:prstGeom prst="rect">
            <a:avLst/>
          </a:prstGeom>
          <a:noFill/>
          <a:ln w="9525">
            <a:noFill/>
            <a:miter lim="800000"/>
            <a:headEnd/>
            <a:tailEnd/>
          </a:ln>
        </p:spPr>
      </p:pic>
      <p:sp>
        <p:nvSpPr>
          <p:cNvPr id="7" name="Tekstvak 6"/>
          <p:cNvSpPr txBox="1">
            <a:spLocks noChangeArrowheads="1"/>
          </p:cNvSpPr>
          <p:nvPr/>
        </p:nvSpPr>
        <p:spPr bwMode="auto">
          <a:xfrm>
            <a:off x="992560" y="1832273"/>
            <a:ext cx="8280920" cy="523220"/>
          </a:xfrm>
          <a:prstGeom prst="rect">
            <a:avLst/>
          </a:prstGeom>
          <a:solidFill>
            <a:schemeClr val="accent3"/>
          </a:solidFill>
          <a:ln w="38100">
            <a:solidFill>
              <a:schemeClr val="bg1"/>
            </a:solidFill>
            <a:miter lim="800000"/>
            <a:headEnd/>
            <a:tailEnd/>
          </a:ln>
          <a:effectLst>
            <a:outerShdw dist="20000" dir="5400000" rotWithShape="0">
              <a:srgbClr val="808080">
                <a:alpha val="37999"/>
              </a:srgbClr>
            </a:outerShdw>
          </a:effectLst>
        </p:spPr>
        <p:txBody>
          <a:bodyPr wrap="square">
            <a:spAutoFit/>
          </a:bodyPr>
          <a:lstStyle/>
          <a:p>
            <a:pPr marL="342900" indent="-342900" algn="ctr">
              <a:defRPr/>
            </a:pPr>
            <a:r>
              <a:rPr lang="nl-NL" sz="2800" dirty="0" smtClean="0">
                <a:latin typeface="Arial" pitchFamily="34" charset="0"/>
              </a:rPr>
              <a:t>WOONZORGCENTRUM DEN OLM</a:t>
            </a:r>
          </a:p>
        </p:txBody>
      </p:sp>
      <p:sp>
        <p:nvSpPr>
          <p:cNvPr id="2" name="Tekstvak 1"/>
          <p:cNvSpPr txBox="1"/>
          <p:nvPr/>
        </p:nvSpPr>
        <p:spPr>
          <a:xfrm>
            <a:off x="2504728" y="4613217"/>
            <a:ext cx="5399954" cy="646331"/>
          </a:xfrm>
          <a:prstGeom prst="rect">
            <a:avLst/>
          </a:prstGeom>
          <a:noFill/>
        </p:spPr>
        <p:txBody>
          <a:bodyPr wrap="square" rtlCol="0">
            <a:spAutoFit/>
          </a:bodyPr>
          <a:lstStyle/>
          <a:p>
            <a:pPr algn="ctr"/>
            <a:r>
              <a:rPr lang="nl-BE" sz="1800" dirty="0" smtClean="0"/>
              <a:t>Dirk Van Herpe  </a:t>
            </a:r>
            <a:br>
              <a:rPr lang="nl-BE" sz="1800" dirty="0" smtClean="0"/>
            </a:br>
            <a:r>
              <a:rPr lang="nl-BE" sz="1800" dirty="0" smtClean="0"/>
              <a:t>WZC Den Olm Bonheiden</a:t>
            </a:r>
            <a:endParaRPr lang="nl-BE" sz="1800" dirty="0"/>
          </a:p>
        </p:txBody>
      </p:sp>
      <p:sp>
        <p:nvSpPr>
          <p:cNvPr id="4" name="Tekstvak 3"/>
          <p:cNvSpPr txBox="1"/>
          <p:nvPr/>
        </p:nvSpPr>
        <p:spPr>
          <a:xfrm>
            <a:off x="2312898" y="2494995"/>
            <a:ext cx="5544616" cy="2554545"/>
          </a:xfrm>
          <a:prstGeom prst="rect">
            <a:avLst/>
          </a:prstGeom>
          <a:noFill/>
        </p:spPr>
        <p:txBody>
          <a:bodyPr wrap="square" rtlCol="0">
            <a:spAutoFit/>
          </a:bodyPr>
          <a:lstStyle/>
          <a:p>
            <a:pPr algn="ctr"/>
            <a:r>
              <a:rPr lang="nl-BE" dirty="0" smtClean="0"/>
              <a:t>Wij gaan naar Rome</a:t>
            </a:r>
          </a:p>
          <a:p>
            <a:pPr algn="ctr"/>
            <a:endParaRPr lang="nl-BE" dirty="0"/>
          </a:p>
          <a:p>
            <a:pPr algn="ctr"/>
            <a:endParaRPr lang="nl-BE" dirty="0"/>
          </a:p>
          <a:p>
            <a:pPr algn="ctr"/>
            <a:r>
              <a:rPr lang="nl-BE" dirty="0" smtClean="0"/>
              <a:t>2 tot 6 april 2019</a:t>
            </a:r>
          </a:p>
          <a:p>
            <a:pPr algn="ctr"/>
            <a:endParaRPr lang="nl-BE" sz="1600" dirty="0" smtClean="0"/>
          </a:p>
          <a:p>
            <a:pPr algn="ctr"/>
            <a:endParaRPr lang="nl-BE" sz="1600" dirty="0"/>
          </a:p>
          <a:p>
            <a:pPr algn="ctr"/>
            <a:r>
              <a:rPr lang="nl-BE" sz="1600" dirty="0" smtClean="0"/>
              <a:t> </a:t>
            </a:r>
            <a:br>
              <a:rPr lang="nl-BE" sz="1600" dirty="0" smtClean="0"/>
            </a:br>
            <a:endParaRPr lang="nl-BE"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C604AB-2BED-42E1-A40E-246A14122B81}"/>
              </a:ext>
            </a:extLst>
          </p:cNvPr>
          <p:cNvSpPr>
            <a:spLocks noGrp="1"/>
          </p:cNvSpPr>
          <p:nvPr>
            <p:ph type="title"/>
          </p:nvPr>
        </p:nvSpPr>
        <p:spPr/>
        <p:txBody>
          <a:bodyPr/>
          <a:lstStyle/>
          <a:p>
            <a:pPr algn="ctr"/>
            <a:r>
              <a:rPr lang="nl-BE" dirty="0" smtClean="0"/>
              <a:t>WEEKPROGRAMMA</a:t>
            </a:r>
            <a:endParaRPr lang="nl-BE" dirty="0"/>
          </a:p>
        </p:txBody>
      </p:sp>
      <p:sp>
        <p:nvSpPr>
          <p:cNvPr id="4" name="Tijdelijke aanduiding voor inhoud 3">
            <a:extLst>
              <a:ext uri="{FF2B5EF4-FFF2-40B4-BE49-F238E27FC236}">
                <a16:creationId xmlns:a16="http://schemas.microsoft.com/office/drawing/2014/main" xmlns="" id="{43810A3F-A35E-4C8F-B9FE-C64DDF5365A6}"/>
              </a:ext>
            </a:extLst>
          </p:cNvPr>
          <p:cNvSpPr>
            <a:spLocks noGrp="1"/>
          </p:cNvSpPr>
          <p:nvPr>
            <p:ph idx="1"/>
          </p:nvPr>
        </p:nvSpPr>
        <p:spPr>
          <a:xfrm>
            <a:off x="681038" y="2126257"/>
            <a:ext cx="8543925" cy="4088805"/>
          </a:xfrm>
        </p:spPr>
        <p:txBody>
          <a:bodyPr>
            <a:normAutofit/>
          </a:bodyPr>
          <a:lstStyle/>
          <a:p>
            <a:pPr marL="0" indent="0">
              <a:buNone/>
            </a:pPr>
            <a:r>
              <a:rPr lang="nl-BE" u="sng" dirty="0" smtClean="0"/>
              <a:t>Donderdag 4/4/2019</a:t>
            </a:r>
          </a:p>
          <a:p>
            <a:pPr marL="0" indent="0">
              <a:buNone/>
            </a:pPr>
            <a:endParaRPr lang="nl-BE" dirty="0" smtClean="0"/>
          </a:p>
          <a:p>
            <a:pPr marL="0" indent="0">
              <a:buNone/>
            </a:pPr>
            <a:r>
              <a:rPr lang="nl-BE" sz="1950" dirty="0"/>
              <a:t>- Rustige voormiddag</a:t>
            </a:r>
          </a:p>
          <a:p>
            <a:pPr marL="0" indent="0">
              <a:buNone/>
            </a:pPr>
            <a:endParaRPr lang="nl-BE" sz="1950" dirty="0"/>
          </a:p>
          <a:p>
            <a:pPr marL="0" indent="0">
              <a:buNone/>
            </a:pPr>
            <a:r>
              <a:rPr lang="nl-BE" sz="1950" dirty="0"/>
              <a:t>- Middagmaal ter plaatse</a:t>
            </a:r>
          </a:p>
          <a:p>
            <a:pPr marL="0" indent="0">
              <a:buNone/>
            </a:pPr>
            <a:endParaRPr lang="nl-BE" sz="1950" dirty="0"/>
          </a:p>
          <a:p>
            <a:pPr marL="0" indent="0">
              <a:buNone/>
            </a:pPr>
            <a:r>
              <a:rPr lang="nl-BE" sz="1950" dirty="0"/>
              <a:t>- Na de middag of ‘s avonds optreden voor de ambassadeur (nog te bespreken)</a:t>
            </a:r>
          </a:p>
          <a:p>
            <a:pPr marL="0" indent="0">
              <a:buNone/>
            </a:pPr>
            <a:endParaRPr lang="nl-BE" sz="2113" dirty="0"/>
          </a:p>
        </p:txBody>
      </p:sp>
    </p:spTree>
    <p:extLst>
      <p:ext uri="{BB962C8B-B14F-4D97-AF65-F5344CB8AC3E}">
        <p14:creationId xmlns:p14="http://schemas.microsoft.com/office/powerpoint/2010/main" val="3821162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C604AB-2BED-42E1-A40E-246A14122B81}"/>
              </a:ext>
            </a:extLst>
          </p:cNvPr>
          <p:cNvSpPr>
            <a:spLocks noGrp="1"/>
          </p:cNvSpPr>
          <p:nvPr>
            <p:ph type="title"/>
          </p:nvPr>
        </p:nvSpPr>
        <p:spPr/>
        <p:txBody>
          <a:bodyPr/>
          <a:lstStyle/>
          <a:p>
            <a:pPr algn="ctr"/>
            <a:r>
              <a:rPr lang="nl-BE" dirty="0" smtClean="0"/>
              <a:t>WEEKPROGRAMMA</a:t>
            </a:r>
            <a:endParaRPr lang="nl-BE" dirty="0"/>
          </a:p>
        </p:txBody>
      </p:sp>
      <p:sp>
        <p:nvSpPr>
          <p:cNvPr id="4" name="Tijdelijke aanduiding voor inhoud 3">
            <a:extLst>
              <a:ext uri="{FF2B5EF4-FFF2-40B4-BE49-F238E27FC236}">
                <a16:creationId xmlns:a16="http://schemas.microsoft.com/office/drawing/2014/main" xmlns="" id="{43810A3F-A35E-4C8F-B9FE-C64DDF5365A6}"/>
              </a:ext>
            </a:extLst>
          </p:cNvPr>
          <p:cNvSpPr>
            <a:spLocks noGrp="1"/>
          </p:cNvSpPr>
          <p:nvPr>
            <p:ph idx="1"/>
          </p:nvPr>
        </p:nvSpPr>
        <p:spPr>
          <a:xfrm>
            <a:off x="681038" y="2126257"/>
            <a:ext cx="8543925" cy="4088805"/>
          </a:xfrm>
        </p:spPr>
        <p:txBody>
          <a:bodyPr>
            <a:normAutofit lnSpcReduction="10000"/>
          </a:bodyPr>
          <a:lstStyle/>
          <a:p>
            <a:pPr marL="0" indent="0">
              <a:buNone/>
            </a:pPr>
            <a:r>
              <a:rPr lang="nl-BE" u="sng" dirty="0" smtClean="0"/>
              <a:t>Vrijdag 5/4/2019</a:t>
            </a:r>
          </a:p>
          <a:p>
            <a:pPr marL="0" indent="0">
              <a:buNone/>
            </a:pPr>
            <a:endParaRPr lang="nl-BE" dirty="0" smtClean="0"/>
          </a:p>
          <a:p>
            <a:pPr marL="0" indent="0">
              <a:buNone/>
            </a:pPr>
            <a:r>
              <a:rPr lang="nl-BE" sz="1950" dirty="0"/>
              <a:t>Een dag om vrij in te vullen:</a:t>
            </a:r>
          </a:p>
          <a:p>
            <a:pPr marL="0" indent="0">
              <a:buNone/>
            </a:pPr>
            <a:endParaRPr lang="nl-BE" sz="1950" dirty="0"/>
          </a:p>
          <a:p>
            <a:pPr marL="0" indent="0">
              <a:buNone/>
            </a:pPr>
            <a:r>
              <a:rPr lang="nl-BE" sz="1950" dirty="0"/>
              <a:t>- Aan de gidsen werd gevraagd om elk een dementievriendelijk programma van een uurtje te voorzien en een programma voor zij die vrij zij van zorgtaken.</a:t>
            </a:r>
          </a:p>
          <a:p>
            <a:pPr marL="0" indent="0">
              <a:buNone/>
            </a:pPr>
            <a:endParaRPr lang="nl-BE" sz="1950" dirty="0"/>
          </a:p>
          <a:p>
            <a:pPr marL="0" indent="0">
              <a:buNone/>
            </a:pPr>
            <a:r>
              <a:rPr lang="nl-BE" sz="1950" dirty="0"/>
              <a:t>- Er zullen doorheen de dagen zeker vrije momenten zijn om op eigen initiatief of in groep een uitstap te doen omdat de bewoners toch voldoende rustmomenten moeten hebben. Kwestie van taakverdeling en afspreken.</a:t>
            </a:r>
          </a:p>
          <a:p>
            <a:pPr marL="0" indent="0">
              <a:buNone/>
            </a:pPr>
            <a:endParaRPr lang="nl-BE" sz="2113" dirty="0"/>
          </a:p>
        </p:txBody>
      </p:sp>
    </p:spTree>
    <p:extLst>
      <p:ext uri="{BB962C8B-B14F-4D97-AF65-F5344CB8AC3E}">
        <p14:creationId xmlns:p14="http://schemas.microsoft.com/office/powerpoint/2010/main" val="1133471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C604AB-2BED-42E1-A40E-246A14122B81}"/>
              </a:ext>
            </a:extLst>
          </p:cNvPr>
          <p:cNvSpPr>
            <a:spLocks noGrp="1"/>
          </p:cNvSpPr>
          <p:nvPr>
            <p:ph type="title"/>
          </p:nvPr>
        </p:nvSpPr>
        <p:spPr/>
        <p:txBody>
          <a:bodyPr/>
          <a:lstStyle/>
          <a:p>
            <a:pPr algn="ctr"/>
            <a:r>
              <a:rPr lang="nl-BE" dirty="0" smtClean="0"/>
              <a:t>WEEKPROGRAMMA</a:t>
            </a:r>
            <a:endParaRPr lang="nl-BE" dirty="0"/>
          </a:p>
        </p:txBody>
      </p:sp>
      <p:sp>
        <p:nvSpPr>
          <p:cNvPr id="4" name="Tijdelijke aanduiding voor inhoud 3">
            <a:extLst>
              <a:ext uri="{FF2B5EF4-FFF2-40B4-BE49-F238E27FC236}">
                <a16:creationId xmlns:a16="http://schemas.microsoft.com/office/drawing/2014/main" xmlns="" id="{43810A3F-A35E-4C8F-B9FE-C64DDF5365A6}"/>
              </a:ext>
            </a:extLst>
          </p:cNvPr>
          <p:cNvSpPr>
            <a:spLocks noGrp="1"/>
          </p:cNvSpPr>
          <p:nvPr>
            <p:ph idx="1"/>
          </p:nvPr>
        </p:nvSpPr>
        <p:spPr>
          <a:xfrm>
            <a:off x="681038" y="2126257"/>
            <a:ext cx="8543925" cy="4088805"/>
          </a:xfrm>
        </p:spPr>
        <p:txBody>
          <a:bodyPr>
            <a:normAutofit/>
          </a:bodyPr>
          <a:lstStyle/>
          <a:p>
            <a:pPr marL="0" indent="0">
              <a:buNone/>
            </a:pPr>
            <a:r>
              <a:rPr lang="nl-BE" u="sng" dirty="0" smtClean="0"/>
              <a:t>Zaterdag 6/4/2019</a:t>
            </a:r>
          </a:p>
          <a:p>
            <a:pPr marL="0" indent="0">
              <a:buNone/>
            </a:pPr>
            <a:endParaRPr lang="nl-BE" sz="1950" dirty="0"/>
          </a:p>
          <a:p>
            <a:pPr marL="0" indent="0">
              <a:buNone/>
            </a:pPr>
            <a:r>
              <a:rPr lang="nl-BE" sz="1950" dirty="0"/>
              <a:t>- Terugvlucht. De uren liggen vrij moeilijk… ofwel te vroeg ofwel nogal laat.</a:t>
            </a:r>
          </a:p>
          <a:p>
            <a:pPr marL="0" indent="0">
              <a:buNone/>
            </a:pPr>
            <a:endParaRPr lang="nl-BE" sz="1950" dirty="0"/>
          </a:p>
          <a:p>
            <a:pPr marL="0" indent="0">
              <a:buNone/>
            </a:pPr>
            <a:r>
              <a:rPr lang="nl-BE" sz="1950" dirty="0"/>
              <a:t>- Naar gelang de keuze wordt het een jachtige voormiddag of een lange dag.</a:t>
            </a:r>
          </a:p>
          <a:p>
            <a:pPr marL="0" indent="0">
              <a:buNone/>
            </a:pPr>
            <a:endParaRPr lang="nl-BE" dirty="0" smtClean="0"/>
          </a:p>
          <a:p>
            <a:pPr marL="0" indent="0">
              <a:buNone/>
            </a:pPr>
            <a:endParaRPr lang="nl-BE" sz="2113" dirty="0"/>
          </a:p>
        </p:txBody>
      </p:sp>
    </p:spTree>
    <p:extLst>
      <p:ext uri="{BB962C8B-B14F-4D97-AF65-F5344CB8AC3E}">
        <p14:creationId xmlns:p14="http://schemas.microsoft.com/office/powerpoint/2010/main" val="26244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80B25A-8E16-4CED-B1BD-B6B1A2DAD1D7}"/>
              </a:ext>
            </a:extLst>
          </p:cNvPr>
          <p:cNvSpPr>
            <a:spLocks noGrp="1"/>
          </p:cNvSpPr>
          <p:nvPr>
            <p:ph type="title"/>
          </p:nvPr>
        </p:nvSpPr>
        <p:spPr/>
        <p:txBody>
          <a:bodyPr/>
          <a:lstStyle/>
          <a:p>
            <a:pPr algn="ctr"/>
            <a:r>
              <a:rPr lang="nl-BE" dirty="0" smtClean="0"/>
              <a:t>SPONSORING</a:t>
            </a:r>
            <a:endParaRPr lang="nl-BE" dirty="0"/>
          </a:p>
        </p:txBody>
      </p:sp>
      <p:sp>
        <p:nvSpPr>
          <p:cNvPr id="4" name="Tijdelijke aanduiding voor inhoud 3">
            <a:extLst>
              <a:ext uri="{FF2B5EF4-FFF2-40B4-BE49-F238E27FC236}">
                <a16:creationId xmlns:a16="http://schemas.microsoft.com/office/drawing/2014/main" xmlns="" id="{81FC3790-4F47-4B47-8C94-B6593C4B3D5B}"/>
              </a:ext>
            </a:extLst>
          </p:cNvPr>
          <p:cNvSpPr>
            <a:spLocks noGrp="1"/>
          </p:cNvSpPr>
          <p:nvPr>
            <p:ph idx="1"/>
          </p:nvPr>
        </p:nvSpPr>
        <p:spPr/>
        <p:txBody>
          <a:bodyPr>
            <a:normAutofit fontScale="55000" lnSpcReduction="20000"/>
          </a:bodyPr>
          <a:lstStyle/>
          <a:p>
            <a:pPr marL="0" indent="0">
              <a:buNone/>
            </a:pPr>
            <a:endParaRPr lang="nl-BE" dirty="0" smtClean="0"/>
          </a:p>
          <a:p>
            <a:pPr>
              <a:buFontTx/>
              <a:buChar char="-"/>
            </a:pPr>
            <a:r>
              <a:rPr lang="nl-BE" b="1" u="sng" dirty="0" smtClean="0"/>
              <a:t>IN TE ZAMELEN BEDRAG</a:t>
            </a:r>
            <a:r>
              <a:rPr lang="nl-BE" dirty="0" smtClean="0"/>
              <a:t>: € 49.250</a:t>
            </a:r>
          </a:p>
          <a:p>
            <a:pPr>
              <a:buFontTx/>
              <a:buChar char="-"/>
            </a:pPr>
            <a:endParaRPr lang="nl-BE" dirty="0"/>
          </a:p>
          <a:p>
            <a:pPr>
              <a:buFontTx/>
              <a:buChar char="-"/>
            </a:pPr>
            <a:r>
              <a:rPr lang="nl-BE" b="1" u="sng" dirty="0" smtClean="0"/>
              <a:t>REEDS TOEGEZEGD:</a:t>
            </a:r>
          </a:p>
          <a:p>
            <a:pPr marL="0" indent="0">
              <a:buNone/>
            </a:pPr>
            <a:r>
              <a:rPr lang="nl-BE" dirty="0" smtClean="0"/>
              <a:t> </a:t>
            </a:r>
          </a:p>
          <a:p>
            <a:pPr marL="0" indent="0">
              <a:buNone/>
            </a:pPr>
            <a:r>
              <a:rPr lang="nl-BE" sz="2600" dirty="0" smtClean="0"/>
              <a:t>DELA:  € 10.000</a:t>
            </a:r>
          </a:p>
          <a:p>
            <a:pPr>
              <a:buFontTx/>
              <a:buChar char="-"/>
            </a:pPr>
            <a:endParaRPr lang="nl-BE" sz="2600" dirty="0" smtClean="0"/>
          </a:p>
          <a:p>
            <a:pPr marL="0" indent="0">
              <a:buNone/>
            </a:pPr>
            <a:r>
              <a:rPr lang="nl-BE" sz="2600" dirty="0" smtClean="0"/>
              <a:t>CERA: € 1.000</a:t>
            </a:r>
          </a:p>
          <a:p>
            <a:pPr>
              <a:buFontTx/>
              <a:buChar char="-"/>
            </a:pPr>
            <a:endParaRPr lang="nl-BE" dirty="0" smtClean="0"/>
          </a:p>
          <a:p>
            <a:pPr>
              <a:buFontTx/>
              <a:buChar char="-"/>
            </a:pPr>
            <a:r>
              <a:rPr lang="nl-BE" b="1" u="sng" dirty="0" smtClean="0"/>
              <a:t>SPONSORTOCHT</a:t>
            </a:r>
            <a:r>
              <a:rPr lang="nl-BE" dirty="0" smtClean="0"/>
              <a:t> (persoonlijk en via sociale media)</a:t>
            </a:r>
          </a:p>
          <a:p>
            <a:pPr marL="0" indent="0">
              <a:buNone/>
            </a:pPr>
            <a:endParaRPr lang="nl-BE" dirty="0" smtClean="0"/>
          </a:p>
          <a:p>
            <a:pPr marL="0" indent="0">
              <a:buNone/>
            </a:pPr>
            <a:r>
              <a:rPr lang="nl-BE" dirty="0" smtClean="0"/>
              <a:t>AANSCHRIJVEN LEVERANCIERS EN CONTACTPERSONEN</a:t>
            </a:r>
          </a:p>
          <a:p>
            <a:pPr marL="0" indent="0">
              <a:buNone/>
            </a:pPr>
            <a:endParaRPr lang="nl-BE" dirty="0" smtClean="0"/>
          </a:p>
          <a:p>
            <a:pPr marL="0" indent="0">
              <a:buNone/>
            </a:pPr>
            <a:r>
              <a:rPr lang="nl-BE" dirty="0" smtClean="0"/>
              <a:t>CO-FINANCIERING VIA NETWERK: giften, fiscaal aftrekbaar vanaf € 40</a:t>
            </a:r>
          </a:p>
          <a:p>
            <a:pPr marL="0" indent="0">
              <a:buNone/>
            </a:pPr>
            <a:endParaRPr lang="nl-BE" dirty="0"/>
          </a:p>
          <a:p>
            <a:pPr marL="0" indent="0">
              <a:buNone/>
            </a:pPr>
            <a:r>
              <a:rPr lang="nl-BE" dirty="0" smtClean="0"/>
              <a:t>Rekeningnummer BE39 7350 3203 2519  EXPERTISECENTRUM DEMENTIE VLAANDEREN  </a:t>
            </a:r>
          </a:p>
          <a:p>
            <a:pPr marL="0" indent="0">
              <a:buNone/>
            </a:pPr>
            <a:r>
              <a:rPr lang="nl-BE" dirty="0" smtClean="0"/>
              <a:t>met vermelding “Project Rome 2019”</a:t>
            </a:r>
            <a:endParaRPr lang="nl-BE" dirty="0"/>
          </a:p>
          <a:p>
            <a:pPr>
              <a:buFontTx/>
              <a:buChar char="-"/>
            </a:pPr>
            <a:endParaRPr lang="nl-BE" dirty="0" smtClean="0"/>
          </a:p>
          <a:p>
            <a:pPr>
              <a:buFontTx/>
              <a:buChar char="-"/>
            </a:pPr>
            <a:endParaRPr lang="nl-BE" dirty="0"/>
          </a:p>
          <a:p>
            <a:pPr marL="0" indent="0">
              <a:buNone/>
            </a:pPr>
            <a:endParaRPr lang="nl-BE" dirty="0" smtClean="0"/>
          </a:p>
          <a:p>
            <a:pPr marL="0" indent="0">
              <a:buNone/>
            </a:pPr>
            <a:endParaRPr lang="nl-BE" dirty="0"/>
          </a:p>
          <a:p>
            <a:pPr marL="0" indent="0">
              <a:buNone/>
            </a:pPr>
            <a:endParaRPr lang="nl-BE" dirty="0"/>
          </a:p>
        </p:txBody>
      </p:sp>
    </p:spTree>
    <p:extLst>
      <p:ext uri="{BB962C8B-B14F-4D97-AF65-F5344CB8AC3E}">
        <p14:creationId xmlns:p14="http://schemas.microsoft.com/office/powerpoint/2010/main" val="2522260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80B25A-8E16-4CED-B1BD-B6B1A2DAD1D7}"/>
              </a:ext>
            </a:extLst>
          </p:cNvPr>
          <p:cNvSpPr>
            <a:spLocks noGrp="1"/>
          </p:cNvSpPr>
          <p:nvPr>
            <p:ph type="title"/>
          </p:nvPr>
        </p:nvSpPr>
        <p:spPr/>
        <p:txBody>
          <a:bodyPr/>
          <a:lstStyle/>
          <a:p>
            <a:pPr algn="ctr"/>
            <a:r>
              <a:rPr lang="nl-BE" dirty="0" smtClean="0"/>
              <a:t>VRAGEN EN SUGGESTIES</a:t>
            </a:r>
            <a:endParaRPr lang="nl-BE" dirty="0"/>
          </a:p>
        </p:txBody>
      </p:sp>
      <p:sp>
        <p:nvSpPr>
          <p:cNvPr id="3" name="Tijdelijke aanduiding voor inhoud 2"/>
          <p:cNvSpPr>
            <a:spLocks noGrp="1"/>
          </p:cNvSpPr>
          <p:nvPr>
            <p:ph idx="1"/>
          </p:nvPr>
        </p:nvSpPr>
        <p:spPr>
          <a:xfrm>
            <a:off x="486829" y="1361504"/>
            <a:ext cx="8924925" cy="4318000"/>
          </a:xfrm>
        </p:spPr>
        <p:txBody>
          <a:bodyPr/>
          <a:lstStyle/>
          <a:p>
            <a:r>
              <a:rPr lang="nl-BE" sz="1950" dirty="0" smtClean="0"/>
              <a:t>Kunnen enkel valide personen meegaan?</a:t>
            </a:r>
          </a:p>
          <a:p>
            <a:pPr lvl="1"/>
            <a:r>
              <a:rPr lang="nl-BE" sz="1950" dirty="0" smtClean="0"/>
              <a:t>Bewoners moeten niet allemaal mobiel zijn – rolstoelgebruikers mogen ook meegaan.  De toegankelijkheid van de wegen en gebouwen in Rome is niet zo optimaal, doch dit vormt geen bezwaar.  Een </a:t>
            </a:r>
            <a:r>
              <a:rPr lang="nl-BE" sz="1950" dirty="0" err="1" smtClean="0"/>
              <a:t>liftbus</a:t>
            </a:r>
            <a:r>
              <a:rPr lang="nl-BE" sz="1950" dirty="0" smtClean="0"/>
              <a:t> is beschikbaar en gidsen zullen een toegankelijk parcours en dementievriendelijk uitstappen organiseren</a:t>
            </a:r>
          </a:p>
          <a:p>
            <a:r>
              <a:rPr lang="nl-BE" sz="1950" dirty="0" smtClean="0"/>
              <a:t>Is er assistentie op de luchthaven aanwezig?</a:t>
            </a:r>
          </a:p>
          <a:p>
            <a:pPr lvl="1"/>
            <a:r>
              <a:rPr lang="nl-BE" sz="1950" dirty="0" smtClean="0"/>
              <a:t>Assistentie op de luchthaven is geen probleem – vooraf wordt besproken welke assistentie er nodig is</a:t>
            </a:r>
          </a:p>
          <a:p>
            <a:r>
              <a:rPr lang="nl-BE" sz="1950" dirty="0" smtClean="0"/>
              <a:t>Wat als er meer bewoners interesse hebben?</a:t>
            </a:r>
          </a:p>
          <a:p>
            <a:pPr lvl="1"/>
            <a:r>
              <a:rPr lang="nl-BE" sz="1950" dirty="0" smtClean="0"/>
              <a:t>Doelstelling is 15 personen met dementie – als er meer mensen met dementie interesse hebben dan zal dit moeten bekeken worden in functie van de logistieke mogelijkheden</a:t>
            </a:r>
          </a:p>
          <a:p>
            <a:pPr marL="0" indent="0">
              <a:buNone/>
            </a:pPr>
            <a:endParaRPr lang="nl-BE" sz="1950" dirty="0" smtClean="0"/>
          </a:p>
          <a:p>
            <a:endParaRPr lang="nl-BE" sz="1950" dirty="0" smtClean="0"/>
          </a:p>
          <a:p>
            <a:pPr marL="0" indent="0">
              <a:buNone/>
            </a:pPr>
            <a:endParaRPr lang="nl-BE" sz="1950" dirty="0" smtClean="0"/>
          </a:p>
          <a:p>
            <a:endParaRPr lang="nl-BE" sz="1950" dirty="0"/>
          </a:p>
        </p:txBody>
      </p:sp>
    </p:spTree>
    <p:extLst>
      <p:ext uri="{BB962C8B-B14F-4D97-AF65-F5344CB8AC3E}">
        <p14:creationId xmlns:p14="http://schemas.microsoft.com/office/powerpoint/2010/main" val="1269447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80B25A-8E16-4CED-B1BD-B6B1A2DAD1D7}"/>
              </a:ext>
            </a:extLst>
          </p:cNvPr>
          <p:cNvSpPr>
            <a:spLocks noGrp="1"/>
          </p:cNvSpPr>
          <p:nvPr>
            <p:ph type="title"/>
          </p:nvPr>
        </p:nvSpPr>
        <p:spPr/>
        <p:txBody>
          <a:bodyPr/>
          <a:lstStyle/>
          <a:p>
            <a:pPr algn="ctr"/>
            <a:r>
              <a:rPr lang="nl-BE" dirty="0" smtClean="0"/>
              <a:t>VRAGEN EN SUGGESTIES</a:t>
            </a:r>
            <a:endParaRPr lang="nl-BE" dirty="0"/>
          </a:p>
        </p:txBody>
      </p:sp>
      <p:sp>
        <p:nvSpPr>
          <p:cNvPr id="3" name="Tijdelijke aanduiding voor inhoud 2"/>
          <p:cNvSpPr>
            <a:spLocks noGrp="1"/>
          </p:cNvSpPr>
          <p:nvPr>
            <p:ph idx="1"/>
          </p:nvPr>
        </p:nvSpPr>
        <p:spPr>
          <a:xfrm>
            <a:off x="486829" y="1361504"/>
            <a:ext cx="8924925" cy="4318000"/>
          </a:xfrm>
        </p:spPr>
        <p:txBody>
          <a:bodyPr/>
          <a:lstStyle/>
          <a:p>
            <a:r>
              <a:rPr lang="nl-BE" sz="1950" dirty="0" smtClean="0"/>
              <a:t>Hoe zit het met de verzekering?</a:t>
            </a:r>
          </a:p>
          <a:p>
            <a:pPr lvl="1"/>
            <a:r>
              <a:rPr lang="nl-BE" sz="1950" dirty="0" smtClean="0"/>
              <a:t>Voor de mensen die meegaan, zal indien dit nodig blijkt volgens de verzekeringsmakelaar, de nodige verzekering worden afgesloten.  Basisverzekering is geregeld via het ziekenfonds.  </a:t>
            </a:r>
            <a:r>
              <a:rPr lang="nl-BE" sz="1950" dirty="0" err="1" smtClean="0"/>
              <a:t>Annulatieverzekering</a:t>
            </a:r>
            <a:r>
              <a:rPr lang="nl-BE" sz="1950" dirty="0" smtClean="0"/>
              <a:t> wordt bekeken</a:t>
            </a:r>
          </a:p>
          <a:p>
            <a:r>
              <a:rPr lang="nl-BE" sz="1950" dirty="0" smtClean="0"/>
              <a:t>Is er een maximum leeftijd om te vliegen?</a:t>
            </a:r>
          </a:p>
          <a:p>
            <a:pPr lvl="1"/>
            <a:r>
              <a:rPr lang="nl-BE" sz="1950" dirty="0" smtClean="0"/>
              <a:t>Wellicht niet, maar wordt nagevraagd – er is een recent voorbeeld van een 98-jarige die nog naar Griekenland gevlogen is</a:t>
            </a:r>
          </a:p>
          <a:p>
            <a:r>
              <a:rPr lang="nl-BE" sz="1950" dirty="0" smtClean="0"/>
              <a:t>Wie komt in aanmerking om mee te gaan?</a:t>
            </a:r>
          </a:p>
          <a:p>
            <a:pPr lvl="1"/>
            <a:r>
              <a:rPr lang="nl-BE" sz="1950" dirty="0" smtClean="0"/>
              <a:t>In principe iedereen (</a:t>
            </a:r>
            <a:r>
              <a:rPr lang="nl-BE" sz="1950" dirty="0" err="1" smtClean="0"/>
              <a:t>cfr</a:t>
            </a:r>
            <a:r>
              <a:rPr lang="nl-BE" sz="1950" dirty="0" smtClean="0"/>
              <a:t>. Voorwaarden hoger vernoemd), doch dit vormt onderwerp van een proces van bespreking en samen kijken of het mogelijk is.  Graag hebben we tegen het einde van het jaar een eerste bevraging naar de interesse</a:t>
            </a:r>
          </a:p>
          <a:p>
            <a:pPr marL="0" indent="0">
              <a:buNone/>
            </a:pPr>
            <a:endParaRPr lang="nl-BE" sz="1950" dirty="0" smtClean="0"/>
          </a:p>
          <a:p>
            <a:endParaRPr lang="nl-BE" sz="1950" dirty="0" smtClean="0"/>
          </a:p>
          <a:p>
            <a:pPr marL="0" indent="0">
              <a:buNone/>
            </a:pPr>
            <a:endParaRPr lang="nl-BE" sz="1950" dirty="0" smtClean="0"/>
          </a:p>
          <a:p>
            <a:endParaRPr lang="nl-BE" sz="1950" dirty="0"/>
          </a:p>
        </p:txBody>
      </p:sp>
    </p:spTree>
    <p:extLst>
      <p:ext uri="{BB962C8B-B14F-4D97-AF65-F5344CB8AC3E}">
        <p14:creationId xmlns:p14="http://schemas.microsoft.com/office/powerpoint/2010/main" val="2628030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80B25A-8E16-4CED-B1BD-B6B1A2DAD1D7}"/>
              </a:ext>
            </a:extLst>
          </p:cNvPr>
          <p:cNvSpPr>
            <a:spLocks noGrp="1"/>
          </p:cNvSpPr>
          <p:nvPr>
            <p:ph type="title"/>
          </p:nvPr>
        </p:nvSpPr>
        <p:spPr/>
        <p:txBody>
          <a:bodyPr/>
          <a:lstStyle/>
          <a:p>
            <a:pPr algn="ctr"/>
            <a:r>
              <a:rPr lang="nl-BE" dirty="0" smtClean="0"/>
              <a:t>VRAGEN EN SUGGESTIES</a:t>
            </a:r>
            <a:endParaRPr lang="nl-BE" dirty="0"/>
          </a:p>
        </p:txBody>
      </p:sp>
      <p:sp>
        <p:nvSpPr>
          <p:cNvPr id="3" name="Tijdelijke aanduiding voor inhoud 2"/>
          <p:cNvSpPr>
            <a:spLocks noGrp="1"/>
          </p:cNvSpPr>
          <p:nvPr>
            <p:ph idx="1"/>
          </p:nvPr>
        </p:nvSpPr>
        <p:spPr>
          <a:xfrm>
            <a:off x="486829" y="1361504"/>
            <a:ext cx="8924925" cy="4318000"/>
          </a:xfrm>
        </p:spPr>
        <p:txBody>
          <a:bodyPr/>
          <a:lstStyle/>
          <a:p>
            <a:r>
              <a:rPr lang="nl-BE" sz="1950" dirty="0" smtClean="0"/>
              <a:t>Hoe groot is het contactkoor?</a:t>
            </a:r>
          </a:p>
          <a:p>
            <a:pPr lvl="1"/>
            <a:r>
              <a:rPr lang="nl-BE" sz="1950" dirty="0" smtClean="0"/>
              <a:t>Huidig koor bestaat uit 40 personen met dementie, aangevuld met de mantelzorgers en de vrijwilligers.  Het contactkoor zorgt voor een moment van ontspanning samen met de mantelzorger/vrijwilliger</a:t>
            </a:r>
          </a:p>
          <a:p>
            <a:r>
              <a:rPr lang="nl-BE" sz="1950" dirty="0" smtClean="0"/>
              <a:t>Suggestie: optreden in een woonzorgcentrum waar mensen met dementie verblijven in Rome?</a:t>
            </a:r>
          </a:p>
          <a:p>
            <a:pPr lvl="1"/>
            <a:r>
              <a:rPr lang="nl-BE" sz="1950" dirty="0" smtClean="0"/>
              <a:t>Zeer goede suggestie.  Wordt nagekeken.</a:t>
            </a:r>
          </a:p>
          <a:p>
            <a:pPr marL="0" indent="0">
              <a:buNone/>
            </a:pPr>
            <a:endParaRPr lang="nl-BE" sz="1950" dirty="0" smtClean="0"/>
          </a:p>
          <a:p>
            <a:endParaRPr lang="nl-BE" sz="1950" dirty="0" smtClean="0"/>
          </a:p>
          <a:p>
            <a:pPr marL="0" indent="0">
              <a:buNone/>
            </a:pPr>
            <a:endParaRPr lang="nl-BE" sz="1950" dirty="0" smtClean="0"/>
          </a:p>
          <a:p>
            <a:endParaRPr lang="nl-BE" sz="1950" dirty="0"/>
          </a:p>
        </p:txBody>
      </p:sp>
    </p:spTree>
    <p:extLst>
      <p:ext uri="{BB962C8B-B14F-4D97-AF65-F5344CB8AC3E}">
        <p14:creationId xmlns:p14="http://schemas.microsoft.com/office/powerpoint/2010/main" val="4040875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0" y="642937"/>
            <a:ext cx="3348099" cy="2815802"/>
          </a:xfrm>
          <a:prstGeom prst="rect">
            <a:avLst/>
          </a:prstGeom>
        </p:spPr>
      </p:pic>
      <p:sp>
        <p:nvSpPr>
          <p:cNvPr id="3" name="Ondertitel 2"/>
          <p:cNvSpPr>
            <a:spLocks noGrp="1"/>
          </p:cNvSpPr>
          <p:nvPr>
            <p:ph type="subTitle" idx="1"/>
          </p:nvPr>
        </p:nvSpPr>
        <p:spPr>
          <a:xfrm>
            <a:off x="2849584" y="642938"/>
            <a:ext cx="4612883" cy="5572125"/>
          </a:xfrm>
        </p:spPr>
        <p:txBody>
          <a:bodyPr>
            <a:normAutofit fontScale="77500" lnSpcReduction="20000"/>
          </a:bodyPr>
          <a:lstStyle/>
          <a:p>
            <a:pPr algn="ctr"/>
            <a:endParaRPr lang="nl-BE" b="1" dirty="0">
              <a:solidFill>
                <a:schemeClr val="tx1"/>
              </a:solidFill>
            </a:endParaRPr>
          </a:p>
          <a:p>
            <a:pPr algn="ctr"/>
            <a:r>
              <a:rPr lang="nl-BE" sz="3413" dirty="0">
                <a:solidFill>
                  <a:schemeClr val="tx1"/>
                </a:solidFill>
              </a:rPr>
              <a:t>Met het </a:t>
            </a:r>
          </a:p>
          <a:p>
            <a:pPr algn="ctr"/>
            <a:r>
              <a:rPr lang="nl-BE" sz="3413" dirty="0">
                <a:solidFill>
                  <a:schemeClr val="tx1"/>
                </a:solidFill>
              </a:rPr>
              <a:t>regenboogkoor </a:t>
            </a:r>
          </a:p>
          <a:p>
            <a:pPr algn="ctr"/>
            <a:r>
              <a:rPr lang="nl-BE" sz="3413" dirty="0">
                <a:solidFill>
                  <a:schemeClr val="tx1"/>
                </a:solidFill>
              </a:rPr>
              <a:t>Den Olm</a:t>
            </a:r>
          </a:p>
          <a:p>
            <a:pPr algn="ctr"/>
            <a:endParaRPr lang="nl-BE" sz="3413" dirty="0">
              <a:solidFill>
                <a:schemeClr val="tx1"/>
              </a:solidFill>
            </a:endParaRPr>
          </a:p>
          <a:p>
            <a:pPr algn="ctr"/>
            <a:endParaRPr lang="nl-BE" sz="3413" dirty="0">
              <a:solidFill>
                <a:schemeClr val="tx1"/>
              </a:solidFill>
            </a:endParaRPr>
          </a:p>
          <a:p>
            <a:pPr algn="ctr"/>
            <a:endParaRPr lang="nl-BE" sz="3413" dirty="0">
              <a:solidFill>
                <a:schemeClr val="tx1"/>
              </a:solidFill>
            </a:endParaRPr>
          </a:p>
          <a:p>
            <a:pPr algn="ctr"/>
            <a:endParaRPr lang="nl-BE" sz="3413" dirty="0">
              <a:solidFill>
                <a:schemeClr val="tx1"/>
              </a:solidFill>
            </a:endParaRPr>
          </a:p>
          <a:p>
            <a:pPr algn="ctr"/>
            <a:endParaRPr lang="nl-BE" sz="3413" dirty="0">
              <a:solidFill>
                <a:schemeClr val="tx1"/>
              </a:solidFill>
            </a:endParaRPr>
          </a:p>
          <a:p>
            <a:pPr algn="ctr"/>
            <a:endParaRPr lang="nl-BE" sz="3413" dirty="0">
              <a:solidFill>
                <a:schemeClr val="tx1"/>
              </a:solidFill>
            </a:endParaRPr>
          </a:p>
          <a:p>
            <a:pPr algn="ctr"/>
            <a:r>
              <a:rPr lang="nl-BE" sz="3413" dirty="0">
                <a:solidFill>
                  <a:schemeClr val="tx1"/>
                </a:solidFill>
              </a:rPr>
              <a:t>naar Rome </a:t>
            </a:r>
          </a:p>
          <a:p>
            <a:pPr algn="ctr"/>
            <a:r>
              <a:rPr lang="nl-BE" sz="3413" dirty="0">
                <a:solidFill>
                  <a:schemeClr val="tx1"/>
                </a:solidFill>
              </a:rPr>
              <a:t>van </a:t>
            </a:r>
          </a:p>
          <a:p>
            <a:pPr algn="ctr"/>
            <a:r>
              <a:rPr lang="nl-BE" sz="3413" dirty="0">
                <a:solidFill>
                  <a:schemeClr val="tx1"/>
                </a:solidFill>
              </a:rPr>
              <a:t>2 – 6 april 2019</a:t>
            </a:r>
          </a:p>
        </p:txBody>
      </p:sp>
      <p:pic>
        <p:nvPicPr>
          <p:cNvPr id="4" name="Afbeelding 3">
            <a:extLst>
              <a:ext uri="{FF2B5EF4-FFF2-40B4-BE49-F238E27FC236}">
                <a16:creationId xmlns:a16="http://schemas.microsoft.com/office/drawing/2014/main" xmlns="" id="{FDD94DB0-480F-4405-9FB3-F1F079380653}"/>
              </a:ext>
            </a:extLst>
          </p:cNvPr>
          <p:cNvPicPr>
            <a:picLocks noChangeAspect="1"/>
          </p:cNvPicPr>
          <p:nvPr/>
        </p:nvPicPr>
        <p:blipFill>
          <a:blip r:embed="rId3"/>
          <a:stretch>
            <a:fillRect/>
          </a:stretch>
        </p:blipFill>
        <p:spPr>
          <a:xfrm>
            <a:off x="6840810" y="642938"/>
            <a:ext cx="3065189" cy="2992172"/>
          </a:xfrm>
          <a:prstGeom prst="rect">
            <a:avLst/>
          </a:prstGeom>
        </p:spPr>
      </p:pic>
      <p:pic>
        <p:nvPicPr>
          <p:cNvPr id="5" name="Afbeelding 4">
            <a:extLst>
              <a:ext uri="{FF2B5EF4-FFF2-40B4-BE49-F238E27FC236}">
                <a16:creationId xmlns:a16="http://schemas.microsoft.com/office/drawing/2014/main" xmlns="" id="{623DD4FE-8E6D-4702-9D98-A290875C2043}"/>
              </a:ext>
            </a:extLst>
          </p:cNvPr>
          <p:cNvPicPr>
            <a:picLocks noChangeAspect="1"/>
          </p:cNvPicPr>
          <p:nvPr/>
        </p:nvPicPr>
        <p:blipFill>
          <a:blip r:embed="rId4"/>
          <a:stretch>
            <a:fillRect/>
          </a:stretch>
        </p:blipFill>
        <p:spPr>
          <a:xfrm>
            <a:off x="3348098" y="2587461"/>
            <a:ext cx="3492712" cy="1798301"/>
          </a:xfrm>
          <a:prstGeom prst="rect">
            <a:avLst/>
          </a:prstGeom>
        </p:spPr>
      </p:pic>
      <p:pic>
        <p:nvPicPr>
          <p:cNvPr id="6" name="Afbeelding 5">
            <a:extLst>
              <a:ext uri="{FF2B5EF4-FFF2-40B4-BE49-F238E27FC236}">
                <a16:creationId xmlns:a16="http://schemas.microsoft.com/office/drawing/2014/main" xmlns="" id="{23EC98B2-BA6F-44A8-8DE9-5A63ACC75574}"/>
              </a:ext>
            </a:extLst>
          </p:cNvPr>
          <p:cNvPicPr>
            <a:picLocks noChangeAspect="1"/>
          </p:cNvPicPr>
          <p:nvPr/>
        </p:nvPicPr>
        <p:blipFill>
          <a:blip r:embed="rId5"/>
          <a:stretch>
            <a:fillRect/>
          </a:stretch>
        </p:blipFill>
        <p:spPr>
          <a:xfrm>
            <a:off x="-1" y="3458739"/>
            <a:ext cx="3348099" cy="2756323"/>
          </a:xfrm>
          <a:prstGeom prst="rect">
            <a:avLst/>
          </a:prstGeom>
        </p:spPr>
      </p:pic>
      <p:pic>
        <p:nvPicPr>
          <p:cNvPr id="7" name="Afbeelding 6">
            <a:extLst>
              <a:ext uri="{FF2B5EF4-FFF2-40B4-BE49-F238E27FC236}">
                <a16:creationId xmlns:a16="http://schemas.microsoft.com/office/drawing/2014/main" xmlns="" id="{657B3A28-943C-4DE3-B0E0-6D0633F8F5A8}"/>
              </a:ext>
            </a:extLst>
          </p:cNvPr>
          <p:cNvPicPr>
            <a:picLocks noChangeAspect="1"/>
          </p:cNvPicPr>
          <p:nvPr/>
        </p:nvPicPr>
        <p:blipFill>
          <a:blip r:embed="rId6"/>
          <a:stretch>
            <a:fillRect/>
          </a:stretch>
        </p:blipFill>
        <p:spPr>
          <a:xfrm>
            <a:off x="6840810" y="3662982"/>
            <a:ext cx="3065189" cy="2588924"/>
          </a:xfrm>
          <a:prstGeom prst="rect">
            <a:avLst/>
          </a:prstGeom>
        </p:spPr>
      </p:pic>
    </p:spTree>
    <p:extLst>
      <p:ext uri="{BB962C8B-B14F-4D97-AF65-F5344CB8AC3E}">
        <p14:creationId xmlns:p14="http://schemas.microsoft.com/office/powerpoint/2010/main" val="181730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38250" y="1226889"/>
            <a:ext cx="7429500" cy="660992"/>
          </a:xfrm>
        </p:spPr>
        <p:txBody>
          <a:bodyPr>
            <a:normAutofit/>
          </a:bodyPr>
          <a:lstStyle/>
          <a:p>
            <a:r>
              <a:rPr lang="nl-BE" sz="4000" dirty="0" smtClean="0"/>
              <a:t>Samenstelling van de groep</a:t>
            </a:r>
            <a:endParaRPr lang="nl-BE" sz="4000" dirty="0"/>
          </a:p>
        </p:txBody>
      </p:sp>
      <p:sp>
        <p:nvSpPr>
          <p:cNvPr id="3" name="Ondertitel 2"/>
          <p:cNvSpPr>
            <a:spLocks noGrp="1"/>
          </p:cNvSpPr>
          <p:nvPr>
            <p:ph type="subTitle" idx="1"/>
          </p:nvPr>
        </p:nvSpPr>
        <p:spPr>
          <a:xfrm>
            <a:off x="1238250" y="2215850"/>
            <a:ext cx="7963222" cy="3301382"/>
          </a:xfrm>
        </p:spPr>
        <p:txBody>
          <a:bodyPr/>
          <a:lstStyle/>
          <a:p>
            <a:pPr marL="278606" indent="-278606" algn="l">
              <a:buFontTx/>
              <a:buChar char="-"/>
            </a:pPr>
            <a:r>
              <a:rPr lang="nl-BE" sz="2000" dirty="0" smtClean="0">
                <a:solidFill>
                  <a:schemeClr val="tx1"/>
                </a:solidFill>
              </a:rPr>
              <a:t>15 zangers – 15 mantelzorgers</a:t>
            </a:r>
          </a:p>
          <a:p>
            <a:pPr marL="278606" indent="-278606" algn="l">
              <a:buFontTx/>
              <a:buChar char="-"/>
            </a:pPr>
            <a:r>
              <a:rPr lang="nl-BE" sz="2000" dirty="0" smtClean="0">
                <a:solidFill>
                  <a:schemeClr val="tx1"/>
                </a:solidFill>
              </a:rPr>
              <a:t>Algemene omkadering (tolk, muzikaal, medisch, sponsors, media, vrijwilligers) - 12 personen</a:t>
            </a:r>
          </a:p>
          <a:p>
            <a:pPr marL="278606" indent="-278606" algn="l">
              <a:buFontTx/>
              <a:buChar char="-"/>
            </a:pPr>
            <a:r>
              <a:rPr lang="nl-BE" sz="2000" dirty="0" smtClean="0">
                <a:solidFill>
                  <a:schemeClr val="tx1"/>
                </a:solidFill>
              </a:rPr>
              <a:t>Zorg: 5 zorgkundigen/verpleegkundigen, waarvan minstens 1 verpleegkundige</a:t>
            </a:r>
          </a:p>
          <a:p>
            <a:pPr marL="278606" indent="-278606" algn="l">
              <a:buFontTx/>
              <a:buChar char="-"/>
            </a:pPr>
            <a:r>
              <a:rPr lang="nl-BE" sz="2000" dirty="0" smtClean="0">
                <a:solidFill>
                  <a:schemeClr val="tx1"/>
                </a:solidFill>
              </a:rPr>
              <a:t>Coördinatie: Filip Zutterman (artistiek) – Lucienne Swinnen (zorg) – Dirk Van Herpe (Eindverantwoordelijkheid en PR).</a:t>
            </a:r>
          </a:p>
          <a:p>
            <a:pPr marL="278606" indent="-278606" algn="l">
              <a:buFontTx/>
              <a:buChar char="-"/>
            </a:pPr>
            <a:r>
              <a:rPr lang="nl-BE" sz="2000" dirty="0" smtClean="0">
                <a:solidFill>
                  <a:schemeClr val="tx1"/>
                </a:solidFill>
              </a:rPr>
              <a:t>Minimum aantal: 50 personen</a:t>
            </a:r>
          </a:p>
          <a:p>
            <a:pPr marL="278606" indent="-278606" algn="l">
              <a:buFontTx/>
              <a:buChar char="-"/>
            </a:pPr>
            <a:endParaRPr lang="nl-BE" dirty="0"/>
          </a:p>
        </p:txBody>
      </p:sp>
    </p:spTree>
    <p:extLst>
      <p:ext uri="{BB962C8B-B14F-4D97-AF65-F5344CB8AC3E}">
        <p14:creationId xmlns:p14="http://schemas.microsoft.com/office/powerpoint/2010/main" val="884703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38250" y="1226889"/>
            <a:ext cx="7429500" cy="660992"/>
          </a:xfrm>
        </p:spPr>
        <p:txBody>
          <a:bodyPr>
            <a:normAutofit/>
          </a:bodyPr>
          <a:lstStyle/>
          <a:p>
            <a:r>
              <a:rPr lang="nl-BE" sz="4000" dirty="0" smtClean="0"/>
              <a:t>RAMING TOTALE KOSTPRIJS </a:t>
            </a:r>
            <a:endParaRPr lang="nl-BE" sz="4000" dirty="0"/>
          </a:p>
        </p:txBody>
      </p:sp>
      <p:sp>
        <p:nvSpPr>
          <p:cNvPr id="3" name="Ondertitel 2"/>
          <p:cNvSpPr>
            <a:spLocks noGrp="1"/>
          </p:cNvSpPr>
          <p:nvPr>
            <p:ph type="subTitle" idx="1"/>
          </p:nvPr>
        </p:nvSpPr>
        <p:spPr>
          <a:xfrm>
            <a:off x="1238250" y="2215850"/>
            <a:ext cx="7429500" cy="2699050"/>
          </a:xfrm>
        </p:spPr>
        <p:txBody>
          <a:bodyPr/>
          <a:lstStyle/>
          <a:p>
            <a:pPr marL="278606" indent="-278606" algn="l">
              <a:buFontTx/>
              <a:buChar char="-"/>
            </a:pPr>
            <a:endParaRPr lang="nl-BE" dirty="0" smtClean="0"/>
          </a:p>
          <a:p>
            <a:pPr marL="278606" indent="-278606" algn="l">
              <a:buFontTx/>
              <a:buChar char="-"/>
            </a:pPr>
            <a:endParaRPr lang="nl-BE" dirty="0"/>
          </a:p>
        </p:txBody>
      </p:sp>
      <p:graphicFrame>
        <p:nvGraphicFramePr>
          <p:cNvPr id="5" name="Tabel 4"/>
          <p:cNvGraphicFramePr>
            <a:graphicFrameLocks noGrp="1"/>
          </p:cNvGraphicFramePr>
          <p:nvPr>
            <p:extLst>
              <p:ext uri="{D42A27DB-BD31-4B8C-83A1-F6EECF244321}">
                <p14:modId xmlns:p14="http://schemas.microsoft.com/office/powerpoint/2010/main" val="155600217"/>
              </p:ext>
            </p:extLst>
          </p:nvPr>
        </p:nvGraphicFramePr>
        <p:xfrm>
          <a:off x="1813869" y="2262703"/>
          <a:ext cx="5486647" cy="2498064"/>
        </p:xfrm>
        <a:graphic>
          <a:graphicData uri="http://schemas.openxmlformats.org/drawingml/2006/table">
            <a:tbl>
              <a:tblPr>
                <a:tableStyleId>{5C22544A-7EE6-4342-B048-85BDC9FD1C3A}</a:tableStyleId>
              </a:tblPr>
              <a:tblGrid>
                <a:gridCol w="1350559"/>
                <a:gridCol w="1121447"/>
                <a:gridCol w="1290266"/>
                <a:gridCol w="590870"/>
                <a:gridCol w="1133505"/>
              </a:tblGrid>
              <a:tr h="312258">
                <a:tc>
                  <a:txBody>
                    <a:bodyPr/>
                    <a:lstStyle/>
                    <a:p>
                      <a:pPr algn="ctr" fontAlgn="b"/>
                      <a:r>
                        <a:rPr lang="nl-BE" sz="1300" u="none" strike="noStrike" dirty="0">
                          <a:effectLst/>
                        </a:rPr>
                        <a:t>Kostensoort</a:t>
                      </a:r>
                      <a:endParaRPr lang="nl-BE" sz="1300" b="1"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Per persoon/</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Aantal nachten</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Aantal</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Totaal</a:t>
                      </a:r>
                      <a:endParaRPr lang="nl-BE" sz="1300" b="1" i="0" u="none" strike="noStrike">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Vliegtuigtickets</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150,00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50</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7.500,00 </a:t>
                      </a:r>
                      <a:endParaRPr lang="nl-BE" sz="1300" b="1" i="0" u="none" strike="noStrike">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Logies</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60,00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4</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50</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€ 12.000,00 </a:t>
                      </a:r>
                      <a:endParaRPr lang="nl-BE" sz="1300" b="1" i="0" u="none" strike="noStrike">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Catering</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100,00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4</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50</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€ 20.000,00 </a:t>
                      </a:r>
                      <a:endParaRPr lang="nl-BE" sz="1300" b="1" i="0" u="none" strike="noStrike">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Liftbus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dirty="0">
                          <a:effectLst/>
                        </a:rPr>
                        <a:t> €       </a:t>
                      </a:r>
                      <a:r>
                        <a:rPr lang="nl-BE" sz="1300" u="none" strike="noStrike" dirty="0" smtClean="0">
                          <a:effectLst/>
                        </a:rPr>
                        <a:t>500,00 </a:t>
                      </a:r>
                      <a:endParaRPr lang="nl-BE" sz="1300" b="1"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7</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dirty="0">
                          <a:effectLst/>
                        </a:rPr>
                        <a:t> €    </a:t>
                      </a:r>
                      <a:r>
                        <a:rPr lang="nl-BE" sz="1300" u="none" strike="noStrike" dirty="0" smtClean="0">
                          <a:effectLst/>
                        </a:rPr>
                        <a:t>3.500,00 </a:t>
                      </a:r>
                      <a:endParaRPr lang="nl-BE" sz="1300" b="1" i="0" u="none" strike="noStrike" dirty="0">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Toegangstickets</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15,00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100</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1.500,00 </a:t>
                      </a:r>
                      <a:endParaRPr lang="nl-BE" sz="1300" b="1" i="0" u="none" strike="noStrike">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Coördinatiekost</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    3.000,00 </a:t>
                      </a:r>
                      <a:endParaRPr lang="nl-BE" sz="1300" b="1" i="0" u="none" strike="noStrike">
                        <a:solidFill>
                          <a:srgbClr val="000000"/>
                        </a:solidFill>
                        <a:effectLst/>
                        <a:latin typeface="Calibri" panose="020F0502020204030204" pitchFamily="34" charset="0"/>
                      </a:endParaRPr>
                    </a:p>
                  </a:txBody>
                  <a:tcPr marL="7739" marR="7739" marT="7739" marB="0" anchor="b"/>
                </a:tc>
              </a:tr>
              <a:tr h="312258">
                <a:tc>
                  <a:txBody>
                    <a:bodyPr/>
                    <a:lstStyle/>
                    <a:p>
                      <a:pPr algn="ctr" fontAlgn="b"/>
                      <a:r>
                        <a:rPr lang="nl-BE" sz="1300" u="none" strike="noStrike">
                          <a:effectLst/>
                        </a:rPr>
                        <a:t>Totaal</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a:effectLst/>
                        </a:rPr>
                        <a:t> </a:t>
                      </a:r>
                      <a:endParaRPr lang="nl-BE" sz="1300" b="1"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nl-BE" sz="1300" u="none" strike="noStrike" dirty="0">
                          <a:effectLst/>
                        </a:rPr>
                        <a:t> € </a:t>
                      </a:r>
                      <a:r>
                        <a:rPr lang="nl-BE" sz="1300" u="none" strike="noStrike" dirty="0" smtClean="0">
                          <a:effectLst/>
                        </a:rPr>
                        <a:t>47.500,00 </a:t>
                      </a:r>
                      <a:endParaRPr lang="nl-BE" sz="1300" b="1" i="0" u="none" strike="noStrike" dirty="0">
                        <a:solidFill>
                          <a:srgbClr val="000000"/>
                        </a:solidFill>
                        <a:effectLst/>
                        <a:latin typeface="Calibri" panose="020F0502020204030204" pitchFamily="34" charset="0"/>
                      </a:endParaRPr>
                    </a:p>
                  </a:txBody>
                  <a:tcPr marL="7739" marR="7739" marT="7739" marB="0" anchor="b"/>
                </a:tc>
              </a:tr>
            </a:tbl>
          </a:graphicData>
        </a:graphic>
      </p:graphicFrame>
    </p:spTree>
    <p:extLst>
      <p:ext uri="{BB962C8B-B14F-4D97-AF65-F5344CB8AC3E}">
        <p14:creationId xmlns:p14="http://schemas.microsoft.com/office/powerpoint/2010/main" val="2558821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38250" y="1226889"/>
            <a:ext cx="7429500" cy="660992"/>
          </a:xfrm>
        </p:spPr>
        <p:txBody>
          <a:bodyPr>
            <a:normAutofit/>
          </a:bodyPr>
          <a:lstStyle/>
          <a:p>
            <a:r>
              <a:rPr lang="nl-BE" sz="4000" dirty="0" smtClean="0"/>
              <a:t>KOSTPRIJS PER PERSOON</a:t>
            </a:r>
            <a:endParaRPr lang="nl-BE" sz="4000" dirty="0"/>
          </a:p>
        </p:txBody>
      </p:sp>
      <p:sp>
        <p:nvSpPr>
          <p:cNvPr id="3" name="Ondertitel 2"/>
          <p:cNvSpPr>
            <a:spLocks noGrp="1"/>
          </p:cNvSpPr>
          <p:nvPr>
            <p:ph type="subTitle" idx="1"/>
          </p:nvPr>
        </p:nvSpPr>
        <p:spPr>
          <a:xfrm>
            <a:off x="1238250" y="2215849"/>
            <a:ext cx="7429500" cy="3426941"/>
          </a:xfrm>
        </p:spPr>
        <p:txBody>
          <a:bodyPr>
            <a:normAutofit fontScale="32500" lnSpcReduction="20000"/>
          </a:bodyPr>
          <a:lstStyle/>
          <a:p>
            <a:pPr algn="l"/>
            <a:r>
              <a:rPr lang="nl-BE" sz="5000" u="sng" dirty="0">
                <a:solidFill>
                  <a:srgbClr val="FF0000"/>
                </a:solidFill>
              </a:rPr>
              <a:t>1. Vlucht – hotel – verblijfskost</a:t>
            </a:r>
            <a:r>
              <a:rPr lang="nl-BE" sz="5000" dirty="0"/>
              <a:t>: </a:t>
            </a:r>
          </a:p>
          <a:p>
            <a:pPr marL="278606" indent="-278606" algn="l">
              <a:buFontTx/>
              <a:buChar char="-"/>
            </a:pPr>
            <a:endParaRPr lang="nl-BE" sz="5000" dirty="0"/>
          </a:p>
          <a:p>
            <a:pPr algn="l"/>
            <a:r>
              <a:rPr lang="nl-BE" sz="5000" u="sng" dirty="0">
                <a:solidFill>
                  <a:schemeClr val="tx1"/>
                </a:solidFill>
              </a:rPr>
              <a:t>Gratis</a:t>
            </a:r>
            <a:r>
              <a:rPr lang="nl-BE" sz="5000" dirty="0">
                <a:solidFill>
                  <a:schemeClr val="tx1"/>
                </a:solidFill>
              </a:rPr>
              <a:t> voor</a:t>
            </a:r>
            <a:r>
              <a:rPr lang="nl-BE" sz="5000" dirty="0" smtClean="0">
                <a:solidFill>
                  <a:schemeClr val="tx1"/>
                </a:solidFill>
              </a:rPr>
              <a:t>:</a:t>
            </a:r>
          </a:p>
          <a:p>
            <a:pPr algn="l"/>
            <a:endParaRPr lang="nl-BE" sz="5000" dirty="0">
              <a:solidFill>
                <a:schemeClr val="tx1"/>
              </a:solidFill>
            </a:endParaRPr>
          </a:p>
          <a:p>
            <a:pPr algn="l"/>
            <a:r>
              <a:rPr lang="nl-BE" sz="5000" dirty="0" smtClean="0">
                <a:solidFill>
                  <a:schemeClr val="tx1"/>
                </a:solidFill>
              </a:rPr>
              <a:t>- </a:t>
            </a:r>
            <a:r>
              <a:rPr lang="nl-BE" sz="5000" dirty="0">
                <a:solidFill>
                  <a:schemeClr val="tx1"/>
                </a:solidFill>
              </a:rPr>
              <a:t>bewoners </a:t>
            </a:r>
          </a:p>
          <a:p>
            <a:pPr algn="l"/>
            <a:r>
              <a:rPr lang="nl-BE" sz="5000" dirty="0" smtClean="0">
                <a:solidFill>
                  <a:schemeClr val="tx1"/>
                </a:solidFill>
              </a:rPr>
              <a:t>- </a:t>
            </a:r>
            <a:r>
              <a:rPr lang="nl-BE" sz="5000" dirty="0">
                <a:solidFill>
                  <a:schemeClr val="tx1"/>
                </a:solidFill>
              </a:rPr>
              <a:t>personeel en artsen</a:t>
            </a:r>
            <a:br>
              <a:rPr lang="nl-BE" sz="5000" dirty="0">
                <a:solidFill>
                  <a:schemeClr val="tx1"/>
                </a:solidFill>
              </a:rPr>
            </a:br>
            <a:r>
              <a:rPr lang="nl-BE" sz="5000" dirty="0" smtClean="0">
                <a:solidFill>
                  <a:schemeClr val="tx1"/>
                </a:solidFill>
              </a:rPr>
              <a:t>- </a:t>
            </a:r>
            <a:r>
              <a:rPr lang="nl-BE" sz="5000" dirty="0">
                <a:solidFill>
                  <a:schemeClr val="tx1"/>
                </a:solidFill>
              </a:rPr>
              <a:t>vrijwilligers en benodigde omkadering</a:t>
            </a:r>
          </a:p>
          <a:p>
            <a:pPr algn="l"/>
            <a:r>
              <a:rPr lang="nl-BE" sz="5000" dirty="0">
                <a:solidFill>
                  <a:schemeClr val="tx1"/>
                </a:solidFill>
              </a:rPr>
              <a:t>	</a:t>
            </a:r>
          </a:p>
          <a:p>
            <a:pPr algn="l"/>
            <a:r>
              <a:rPr lang="nl-BE" sz="5000" u="sng" dirty="0">
                <a:solidFill>
                  <a:schemeClr val="tx1"/>
                </a:solidFill>
              </a:rPr>
              <a:t>Procentuele vermindering </a:t>
            </a:r>
            <a:r>
              <a:rPr lang="nl-BE" sz="5000" dirty="0" err="1">
                <a:solidFill>
                  <a:schemeClr val="tx1"/>
                </a:solidFill>
              </a:rPr>
              <a:t>i.f.v</a:t>
            </a:r>
            <a:r>
              <a:rPr lang="nl-BE" sz="5000" dirty="0">
                <a:solidFill>
                  <a:schemeClr val="tx1"/>
                </a:solidFill>
              </a:rPr>
              <a:t>. sponsoring:</a:t>
            </a:r>
            <a:br>
              <a:rPr lang="nl-BE" sz="5000" dirty="0">
                <a:solidFill>
                  <a:schemeClr val="tx1"/>
                </a:solidFill>
              </a:rPr>
            </a:br>
            <a:r>
              <a:rPr lang="nl-BE" sz="5000" dirty="0">
                <a:solidFill>
                  <a:schemeClr val="tx1"/>
                </a:solidFill>
              </a:rPr>
              <a:t/>
            </a:r>
            <a:br>
              <a:rPr lang="nl-BE" sz="5000" dirty="0">
                <a:solidFill>
                  <a:schemeClr val="tx1"/>
                </a:solidFill>
              </a:rPr>
            </a:br>
            <a:r>
              <a:rPr lang="nl-BE" sz="5000" dirty="0" smtClean="0">
                <a:solidFill>
                  <a:schemeClr val="tx1"/>
                </a:solidFill>
              </a:rPr>
              <a:t>- </a:t>
            </a:r>
            <a:r>
              <a:rPr lang="nl-BE" sz="5000" dirty="0">
                <a:solidFill>
                  <a:schemeClr val="tx1"/>
                </a:solidFill>
              </a:rPr>
              <a:t>mantelzorgers</a:t>
            </a:r>
          </a:p>
          <a:p>
            <a:pPr algn="l"/>
            <a:r>
              <a:rPr lang="nl-BE" sz="5000" dirty="0"/>
              <a:t/>
            </a:r>
            <a:br>
              <a:rPr lang="nl-BE" sz="5000" dirty="0"/>
            </a:br>
            <a:r>
              <a:rPr lang="nl-BE" sz="5000" u="sng" dirty="0">
                <a:solidFill>
                  <a:srgbClr val="FF0000"/>
                </a:solidFill>
              </a:rPr>
              <a:t>2. Persoonlijke uitgaven: </a:t>
            </a:r>
          </a:p>
          <a:p>
            <a:pPr algn="l"/>
            <a:endParaRPr lang="nl-BE" sz="5000" dirty="0">
              <a:solidFill>
                <a:srgbClr val="FF0000"/>
              </a:solidFill>
            </a:endParaRPr>
          </a:p>
          <a:p>
            <a:pPr algn="l"/>
            <a:r>
              <a:rPr lang="nl-BE" sz="5000" dirty="0">
                <a:solidFill>
                  <a:schemeClr val="tx1"/>
                </a:solidFill>
              </a:rPr>
              <a:t>Zelf te financieren</a:t>
            </a:r>
          </a:p>
          <a:p>
            <a:pPr algn="l"/>
            <a:endParaRPr lang="nl-BE" dirty="0"/>
          </a:p>
          <a:p>
            <a:pPr algn="l"/>
            <a:endParaRPr lang="nl-BE" dirty="0" smtClean="0"/>
          </a:p>
          <a:p>
            <a:pPr marL="278606" indent="-278606" algn="l">
              <a:buFontTx/>
              <a:buChar char="-"/>
            </a:pPr>
            <a:endParaRPr lang="nl-BE" dirty="0"/>
          </a:p>
        </p:txBody>
      </p:sp>
    </p:spTree>
    <p:extLst>
      <p:ext uri="{BB962C8B-B14F-4D97-AF65-F5344CB8AC3E}">
        <p14:creationId xmlns:p14="http://schemas.microsoft.com/office/powerpoint/2010/main" val="2567297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2520" y="1226889"/>
            <a:ext cx="8035230" cy="660992"/>
          </a:xfrm>
        </p:spPr>
        <p:txBody>
          <a:bodyPr>
            <a:noAutofit/>
          </a:bodyPr>
          <a:lstStyle/>
          <a:p>
            <a:r>
              <a:rPr lang="nl-BE" sz="2800" dirty="0" smtClean="0"/>
              <a:t>VOORWAARDEN OM MEE TE KUNNEN GAAN</a:t>
            </a:r>
            <a:endParaRPr lang="nl-BE" sz="2800" dirty="0"/>
          </a:p>
        </p:txBody>
      </p:sp>
      <p:sp>
        <p:nvSpPr>
          <p:cNvPr id="3" name="Ondertitel 2"/>
          <p:cNvSpPr>
            <a:spLocks noGrp="1"/>
          </p:cNvSpPr>
          <p:nvPr>
            <p:ph type="subTitle" idx="1"/>
          </p:nvPr>
        </p:nvSpPr>
        <p:spPr>
          <a:xfrm>
            <a:off x="1238250" y="2215849"/>
            <a:ext cx="7429500" cy="3426941"/>
          </a:xfrm>
        </p:spPr>
        <p:txBody>
          <a:bodyPr>
            <a:normAutofit fontScale="47500" lnSpcReduction="20000"/>
          </a:bodyPr>
          <a:lstStyle/>
          <a:p>
            <a:pPr algn="l"/>
            <a:r>
              <a:rPr lang="nl-BE" sz="4000" u="sng" dirty="0">
                <a:solidFill>
                  <a:schemeClr val="tx1"/>
                </a:solidFill>
              </a:rPr>
              <a:t>BEWONERS</a:t>
            </a:r>
            <a:r>
              <a:rPr lang="nl-BE" sz="4000" u="sng" dirty="0" smtClean="0">
                <a:solidFill>
                  <a:schemeClr val="tx1"/>
                </a:solidFill>
              </a:rPr>
              <a:t>:</a:t>
            </a:r>
          </a:p>
          <a:p>
            <a:pPr algn="l"/>
            <a:endParaRPr lang="nl-BE" sz="2925" u="sng" dirty="0">
              <a:solidFill>
                <a:schemeClr val="tx1"/>
              </a:solidFill>
            </a:endParaRPr>
          </a:p>
          <a:p>
            <a:pPr marL="278606" indent="-278606" algn="l">
              <a:buFontTx/>
              <a:buChar char="-"/>
            </a:pPr>
            <a:r>
              <a:rPr lang="nl-BE" sz="3200" dirty="0" smtClean="0">
                <a:solidFill>
                  <a:schemeClr val="tx1"/>
                </a:solidFill>
              </a:rPr>
              <a:t>Medisch geschikt om te reizen met vliegtuig (in samenspraak met huisarts)</a:t>
            </a:r>
          </a:p>
          <a:p>
            <a:pPr marL="278606" indent="-278606" algn="l">
              <a:buFontTx/>
              <a:buChar char="-"/>
            </a:pPr>
            <a:endParaRPr lang="nl-BE" sz="3200" dirty="0">
              <a:solidFill>
                <a:schemeClr val="tx1"/>
              </a:solidFill>
            </a:endParaRPr>
          </a:p>
          <a:p>
            <a:pPr marL="278606" indent="-278606" algn="l">
              <a:buFontTx/>
              <a:buChar char="-"/>
            </a:pPr>
            <a:r>
              <a:rPr lang="nl-BE" sz="3200" dirty="0" smtClean="0">
                <a:solidFill>
                  <a:schemeClr val="tx1"/>
                </a:solidFill>
              </a:rPr>
              <a:t>Akkoord van de familie en/of bewindvoerder</a:t>
            </a:r>
          </a:p>
          <a:p>
            <a:pPr marL="278606" indent="-278606" algn="l">
              <a:buFontTx/>
              <a:buChar char="-"/>
            </a:pPr>
            <a:endParaRPr lang="nl-BE" sz="3200" dirty="0" smtClean="0">
              <a:solidFill>
                <a:schemeClr val="tx1"/>
              </a:solidFill>
            </a:endParaRPr>
          </a:p>
          <a:p>
            <a:pPr marL="278606" indent="-278606" algn="l">
              <a:buFontTx/>
              <a:buChar char="-"/>
            </a:pPr>
            <a:r>
              <a:rPr lang="nl-BE" sz="3200" dirty="0" smtClean="0">
                <a:solidFill>
                  <a:schemeClr val="tx1"/>
                </a:solidFill>
              </a:rPr>
              <a:t>Voorrang aan de koorleden</a:t>
            </a:r>
          </a:p>
          <a:p>
            <a:pPr algn="l"/>
            <a:endParaRPr lang="nl-BE" dirty="0">
              <a:solidFill>
                <a:schemeClr val="tx1"/>
              </a:solidFill>
            </a:endParaRPr>
          </a:p>
          <a:p>
            <a:pPr algn="l"/>
            <a:r>
              <a:rPr lang="nl-BE" sz="3800" u="sng" dirty="0">
                <a:solidFill>
                  <a:schemeClr val="tx1"/>
                </a:solidFill>
              </a:rPr>
              <a:t>ZORGEQUIPE</a:t>
            </a:r>
            <a:r>
              <a:rPr lang="nl-BE" sz="3800" u="sng" dirty="0" smtClean="0">
                <a:solidFill>
                  <a:schemeClr val="tx1"/>
                </a:solidFill>
              </a:rPr>
              <a:t>:</a:t>
            </a:r>
          </a:p>
          <a:p>
            <a:pPr algn="l"/>
            <a:endParaRPr lang="nl-BE" sz="3800" u="sng" dirty="0">
              <a:solidFill>
                <a:schemeClr val="tx1"/>
              </a:solidFill>
            </a:endParaRPr>
          </a:p>
          <a:p>
            <a:pPr marL="278606" indent="-278606" algn="l">
              <a:buFontTx/>
              <a:buChar char="-"/>
            </a:pPr>
            <a:r>
              <a:rPr lang="nl-BE" sz="3200" dirty="0" smtClean="0">
                <a:solidFill>
                  <a:schemeClr val="tx1"/>
                </a:solidFill>
              </a:rPr>
              <a:t>Bij voorkeur vertrouwensband met de bewoners die meereizen (behorend tot de cluster van de eenheden waar de bewoners verblijven)</a:t>
            </a:r>
          </a:p>
          <a:p>
            <a:pPr algn="l"/>
            <a:endParaRPr lang="nl-BE" dirty="0" smtClean="0"/>
          </a:p>
          <a:p>
            <a:pPr marL="278606" indent="-278606" algn="l">
              <a:buFontTx/>
              <a:buChar char="-"/>
            </a:pPr>
            <a:endParaRPr lang="nl-BE" dirty="0"/>
          </a:p>
        </p:txBody>
      </p:sp>
    </p:spTree>
    <p:extLst>
      <p:ext uri="{BB962C8B-B14F-4D97-AF65-F5344CB8AC3E}">
        <p14:creationId xmlns:p14="http://schemas.microsoft.com/office/powerpoint/2010/main" val="3769259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38250" y="1226889"/>
            <a:ext cx="7429500" cy="660992"/>
          </a:xfrm>
        </p:spPr>
        <p:txBody>
          <a:bodyPr>
            <a:noAutofit/>
          </a:bodyPr>
          <a:lstStyle/>
          <a:p>
            <a:r>
              <a:rPr lang="nl-BE" sz="3600" dirty="0" smtClean="0"/>
              <a:t>ORGANISATIE TER PLAATSE</a:t>
            </a:r>
            <a:endParaRPr lang="nl-BE" sz="3600" dirty="0"/>
          </a:p>
        </p:txBody>
      </p:sp>
      <p:sp>
        <p:nvSpPr>
          <p:cNvPr id="3" name="Ondertitel 2"/>
          <p:cNvSpPr>
            <a:spLocks noGrp="1"/>
          </p:cNvSpPr>
          <p:nvPr>
            <p:ph type="subTitle" idx="1"/>
          </p:nvPr>
        </p:nvSpPr>
        <p:spPr>
          <a:xfrm>
            <a:off x="1238250" y="2215849"/>
            <a:ext cx="7429500" cy="3426941"/>
          </a:xfrm>
        </p:spPr>
        <p:txBody>
          <a:bodyPr>
            <a:normAutofit fontScale="40000" lnSpcReduction="20000"/>
          </a:bodyPr>
          <a:lstStyle/>
          <a:p>
            <a:pPr algn="l"/>
            <a:endParaRPr lang="nl-BE" dirty="0" smtClean="0">
              <a:solidFill>
                <a:schemeClr val="tx1"/>
              </a:solidFill>
            </a:endParaRPr>
          </a:p>
          <a:p>
            <a:pPr marL="278606" indent="-278606" algn="l">
              <a:buFontTx/>
              <a:buChar char="-"/>
            </a:pPr>
            <a:r>
              <a:rPr lang="nl-BE" sz="4000" dirty="0" smtClean="0">
                <a:solidFill>
                  <a:schemeClr val="tx1"/>
                </a:solidFill>
              </a:rPr>
              <a:t>Tweepersoonskamers: bewoner en mantelzorger slapen op dezelfde kamer</a:t>
            </a:r>
          </a:p>
          <a:p>
            <a:pPr algn="l"/>
            <a:endParaRPr lang="nl-BE" sz="4000" dirty="0" smtClean="0">
              <a:solidFill>
                <a:schemeClr val="tx1"/>
              </a:solidFill>
            </a:endParaRPr>
          </a:p>
          <a:p>
            <a:pPr marL="278606" indent="-278606" algn="l">
              <a:buFontTx/>
              <a:buChar char="-"/>
            </a:pPr>
            <a:r>
              <a:rPr lang="nl-BE" sz="4000" dirty="0" smtClean="0">
                <a:solidFill>
                  <a:schemeClr val="tx1"/>
                </a:solidFill>
              </a:rPr>
              <a:t>Zorgequipe zorgt voor hygiënische en verpleegkundige zorg</a:t>
            </a:r>
          </a:p>
          <a:p>
            <a:pPr algn="l"/>
            <a:endParaRPr lang="nl-BE" sz="4000" dirty="0" smtClean="0">
              <a:solidFill>
                <a:schemeClr val="tx1"/>
              </a:solidFill>
            </a:endParaRPr>
          </a:p>
          <a:p>
            <a:pPr marL="278606" indent="-278606" algn="l">
              <a:buFontTx/>
              <a:buChar char="-"/>
            </a:pPr>
            <a:r>
              <a:rPr lang="nl-BE" sz="4000" dirty="0" smtClean="0">
                <a:solidFill>
                  <a:schemeClr val="tx1"/>
                </a:solidFill>
              </a:rPr>
              <a:t>3 bewoners worden toegewezen aan een zorgkundige/verpleegkundige</a:t>
            </a:r>
          </a:p>
          <a:p>
            <a:pPr algn="l"/>
            <a:endParaRPr lang="nl-BE" sz="4000" dirty="0" smtClean="0">
              <a:solidFill>
                <a:schemeClr val="tx1"/>
              </a:solidFill>
            </a:endParaRPr>
          </a:p>
          <a:p>
            <a:pPr marL="278606" indent="-278606" algn="l">
              <a:buFontTx/>
              <a:buChar char="-"/>
            </a:pPr>
            <a:r>
              <a:rPr lang="nl-BE" sz="4000" dirty="0" smtClean="0">
                <a:solidFill>
                  <a:schemeClr val="tx1"/>
                </a:solidFill>
              </a:rPr>
              <a:t>1 zorgkundige/verpleegkundige is ‘s nachts van bereikbare permanentie (telefonisch oproepbaar)</a:t>
            </a:r>
          </a:p>
          <a:p>
            <a:pPr algn="l"/>
            <a:endParaRPr lang="nl-BE" sz="4000" dirty="0" smtClean="0">
              <a:solidFill>
                <a:schemeClr val="tx1"/>
              </a:solidFill>
            </a:endParaRPr>
          </a:p>
          <a:p>
            <a:pPr marL="278606" indent="-278606" algn="l">
              <a:buFontTx/>
              <a:buChar char="-"/>
            </a:pPr>
            <a:r>
              <a:rPr lang="nl-BE" sz="4000" dirty="0" smtClean="0">
                <a:solidFill>
                  <a:schemeClr val="tx1"/>
                </a:solidFill>
              </a:rPr>
              <a:t>1 arts is ‘s nachts van bereikbare permanentie (telefonisch oproepbaar)</a:t>
            </a:r>
          </a:p>
          <a:p>
            <a:pPr algn="l"/>
            <a:endParaRPr lang="nl-BE" sz="4000" dirty="0" smtClean="0">
              <a:solidFill>
                <a:schemeClr val="tx1"/>
              </a:solidFill>
            </a:endParaRPr>
          </a:p>
          <a:p>
            <a:pPr marL="278606" indent="-278606" algn="l">
              <a:buFontTx/>
              <a:buChar char="-"/>
            </a:pPr>
            <a:r>
              <a:rPr lang="nl-BE" sz="4000" dirty="0" smtClean="0">
                <a:solidFill>
                  <a:schemeClr val="tx1"/>
                </a:solidFill>
              </a:rPr>
              <a:t>Directie is van bereikbare permanentie (telefonisch oproepbaar)</a:t>
            </a:r>
          </a:p>
          <a:p>
            <a:pPr algn="l"/>
            <a:endParaRPr lang="nl-BE" dirty="0"/>
          </a:p>
          <a:p>
            <a:pPr algn="l"/>
            <a:endParaRPr lang="nl-BE" dirty="0" smtClean="0"/>
          </a:p>
          <a:p>
            <a:pPr marL="278606" indent="-278606" algn="l">
              <a:buFontTx/>
              <a:buChar char="-"/>
            </a:pPr>
            <a:endParaRPr lang="nl-BE" dirty="0"/>
          </a:p>
        </p:txBody>
      </p:sp>
    </p:spTree>
    <p:extLst>
      <p:ext uri="{BB962C8B-B14F-4D97-AF65-F5344CB8AC3E}">
        <p14:creationId xmlns:p14="http://schemas.microsoft.com/office/powerpoint/2010/main" val="2305949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C604AB-2BED-42E1-A40E-246A14122B81}"/>
              </a:ext>
            </a:extLst>
          </p:cNvPr>
          <p:cNvSpPr>
            <a:spLocks noGrp="1"/>
          </p:cNvSpPr>
          <p:nvPr>
            <p:ph type="title"/>
          </p:nvPr>
        </p:nvSpPr>
        <p:spPr/>
        <p:txBody>
          <a:bodyPr/>
          <a:lstStyle/>
          <a:p>
            <a:pPr algn="ctr"/>
            <a:r>
              <a:rPr lang="nl-BE" dirty="0" smtClean="0"/>
              <a:t>WEEKPROGRAMMA</a:t>
            </a:r>
            <a:endParaRPr lang="nl-BE" dirty="0"/>
          </a:p>
        </p:txBody>
      </p:sp>
      <p:sp>
        <p:nvSpPr>
          <p:cNvPr id="4" name="Tijdelijke aanduiding voor inhoud 3">
            <a:extLst>
              <a:ext uri="{FF2B5EF4-FFF2-40B4-BE49-F238E27FC236}">
                <a16:creationId xmlns:a16="http://schemas.microsoft.com/office/drawing/2014/main" xmlns="" id="{43810A3F-A35E-4C8F-B9FE-C64DDF5365A6}"/>
              </a:ext>
            </a:extLst>
          </p:cNvPr>
          <p:cNvSpPr>
            <a:spLocks noGrp="1"/>
          </p:cNvSpPr>
          <p:nvPr>
            <p:ph idx="1"/>
          </p:nvPr>
        </p:nvSpPr>
        <p:spPr>
          <a:xfrm>
            <a:off x="681038" y="2126257"/>
            <a:ext cx="8543925" cy="4088805"/>
          </a:xfrm>
        </p:spPr>
        <p:txBody>
          <a:bodyPr>
            <a:normAutofit fontScale="92500" lnSpcReduction="10000"/>
          </a:bodyPr>
          <a:lstStyle/>
          <a:p>
            <a:pPr marL="0" indent="0">
              <a:buNone/>
            </a:pPr>
            <a:r>
              <a:rPr lang="nl-BE" u="sng" dirty="0" smtClean="0"/>
              <a:t>Dinsdag 2/4/2019</a:t>
            </a:r>
          </a:p>
          <a:p>
            <a:pPr marL="0" indent="0">
              <a:buNone/>
            </a:pPr>
            <a:endParaRPr lang="nl-BE" dirty="0" smtClean="0"/>
          </a:p>
          <a:p>
            <a:pPr marL="0" indent="0">
              <a:buNone/>
            </a:pPr>
            <a:r>
              <a:rPr lang="nl-BE" sz="2113" dirty="0"/>
              <a:t>- vertrek met </a:t>
            </a:r>
            <a:r>
              <a:rPr lang="nl-BE" sz="2113" dirty="0" err="1"/>
              <a:t>liftbus</a:t>
            </a:r>
            <a:r>
              <a:rPr lang="nl-BE" sz="2113" dirty="0"/>
              <a:t> in Den Olm – ten laatste om 11.30 op de bus</a:t>
            </a:r>
          </a:p>
          <a:p>
            <a:pPr marL="0" indent="0">
              <a:buNone/>
            </a:pPr>
            <a:endParaRPr lang="nl-BE" sz="2113" dirty="0"/>
          </a:p>
          <a:p>
            <a:pPr marL="0" indent="0">
              <a:buNone/>
            </a:pPr>
            <a:r>
              <a:rPr lang="nl-BE" sz="2113" dirty="0"/>
              <a:t>- </a:t>
            </a:r>
            <a:r>
              <a:rPr lang="nl-BE" sz="2113" dirty="0" err="1"/>
              <a:t>Picnick</a:t>
            </a:r>
            <a:r>
              <a:rPr lang="nl-BE" sz="2113" dirty="0"/>
              <a:t> voorzien in Zaventem</a:t>
            </a:r>
          </a:p>
          <a:p>
            <a:pPr marL="0" indent="0">
              <a:buNone/>
            </a:pPr>
            <a:endParaRPr lang="nl-BE" sz="2113" dirty="0"/>
          </a:p>
          <a:p>
            <a:pPr marL="0" indent="0">
              <a:buNone/>
            </a:pPr>
            <a:r>
              <a:rPr lang="nl-BE" sz="2113" dirty="0"/>
              <a:t>- Vertrek vliegtuig om 15.30</a:t>
            </a:r>
          </a:p>
          <a:p>
            <a:pPr marL="0" indent="0">
              <a:buNone/>
            </a:pPr>
            <a:endParaRPr lang="nl-BE" sz="2113" dirty="0"/>
          </a:p>
          <a:p>
            <a:pPr marL="0" indent="0">
              <a:buNone/>
            </a:pPr>
            <a:r>
              <a:rPr lang="nl-BE" sz="2113" dirty="0"/>
              <a:t>- Aankomst en </a:t>
            </a:r>
            <a:r>
              <a:rPr lang="nl-BE" sz="2113" dirty="0" err="1"/>
              <a:t>liftbus</a:t>
            </a:r>
            <a:r>
              <a:rPr lang="nl-BE" sz="2113" dirty="0"/>
              <a:t> naar verblijf rond 18.00 uur</a:t>
            </a:r>
          </a:p>
          <a:p>
            <a:pPr marL="0" indent="0">
              <a:buNone/>
            </a:pPr>
            <a:endParaRPr lang="nl-BE" sz="2113" dirty="0"/>
          </a:p>
          <a:p>
            <a:pPr marL="0" indent="0">
              <a:buNone/>
            </a:pPr>
            <a:r>
              <a:rPr lang="nl-BE" sz="2113" dirty="0"/>
              <a:t>- Aansluitend avondeten en rust</a:t>
            </a:r>
          </a:p>
        </p:txBody>
      </p:sp>
    </p:spTree>
    <p:extLst>
      <p:ext uri="{BB962C8B-B14F-4D97-AF65-F5344CB8AC3E}">
        <p14:creationId xmlns:p14="http://schemas.microsoft.com/office/powerpoint/2010/main" val="4174817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C604AB-2BED-42E1-A40E-246A14122B81}"/>
              </a:ext>
            </a:extLst>
          </p:cNvPr>
          <p:cNvSpPr>
            <a:spLocks noGrp="1"/>
          </p:cNvSpPr>
          <p:nvPr>
            <p:ph type="title"/>
          </p:nvPr>
        </p:nvSpPr>
        <p:spPr/>
        <p:txBody>
          <a:bodyPr/>
          <a:lstStyle/>
          <a:p>
            <a:pPr algn="ctr"/>
            <a:r>
              <a:rPr lang="nl-BE" dirty="0" smtClean="0"/>
              <a:t>WEEKPROGRAMMA</a:t>
            </a:r>
            <a:endParaRPr lang="nl-BE" dirty="0"/>
          </a:p>
        </p:txBody>
      </p:sp>
      <p:sp>
        <p:nvSpPr>
          <p:cNvPr id="4" name="Tijdelijke aanduiding voor inhoud 3">
            <a:extLst>
              <a:ext uri="{FF2B5EF4-FFF2-40B4-BE49-F238E27FC236}">
                <a16:creationId xmlns:a16="http://schemas.microsoft.com/office/drawing/2014/main" xmlns="" id="{43810A3F-A35E-4C8F-B9FE-C64DDF5365A6}"/>
              </a:ext>
            </a:extLst>
          </p:cNvPr>
          <p:cNvSpPr>
            <a:spLocks noGrp="1"/>
          </p:cNvSpPr>
          <p:nvPr>
            <p:ph idx="1"/>
          </p:nvPr>
        </p:nvSpPr>
        <p:spPr>
          <a:xfrm>
            <a:off x="681038" y="2126257"/>
            <a:ext cx="8543925" cy="4088805"/>
          </a:xfrm>
        </p:spPr>
        <p:txBody>
          <a:bodyPr>
            <a:normAutofit/>
          </a:bodyPr>
          <a:lstStyle/>
          <a:p>
            <a:pPr marL="0" indent="0">
              <a:buNone/>
            </a:pPr>
            <a:r>
              <a:rPr lang="nl-BE" u="sng" dirty="0" smtClean="0"/>
              <a:t>Woensdag 3/4/2019</a:t>
            </a:r>
          </a:p>
          <a:p>
            <a:pPr marL="0" indent="0">
              <a:buNone/>
            </a:pPr>
            <a:endParaRPr lang="nl-BE" dirty="0" smtClean="0"/>
          </a:p>
          <a:p>
            <a:pPr marL="0" indent="0">
              <a:buNone/>
            </a:pPr>
            <a:r>
              <a:rPr lang="nl-BE" sz="2113" dirty="0"/>
              <a:t>- </a:t>
            </a:r>
            <a:r>
              <a:rPr lang="nl-BE" sz="1950" dirty="0"/>
              <a:t>10.00 naar Sint-Pietersplein, indien mogelijk een audiëntie met de paus.</a:t>
            </a:r>
          </a:p>
          <a:p>
            <a:pPr marL="0" indent="0">
              <a:buNone/>
            </a:pPr>
            <a:endParaRPr lang="nl-BE" sz="1950" dirty="0"/>
          </a:p>
          <a:p>
            <a:pPr marL="0" indent="0">
              <a:buNone/>
            </a:pPr>
            <a:r>
              <a:rPr lang="nl-BE" sz="1950" dirty="0"/>
              <a:t>- Daarna bezoek aan de basiliek met onze gidsen Chris en Marcel</a:t>
            </a:r>
          </a:p>
          <a:p>
            <a:pPr marL="0" indent="0">
              <a:buNone/>
            </a:pPr>
            <a:endParaRPr lang="nl-BE" sz="1950" dirty="0"/>
          </a:p>
          <a:p>
            <a:pPr marL="0" indent="0">
              <a:buNone/>
            </a:pPr>
            <a:r>
              <a:rPr lang="nl-BE" sz="1950" dirty="0"/>
              <a:t>- Middagmaal op verplaatsing</a:t>
            </a:r>
          </a:p>
          <a:p>
            <a:pPr marL="0" indent="0">
              <a:buNone/>
            </a:pPr>
            <a:endParaRPr lang="nl-BE" sz="1950" dirty="0"/>
          </a:p>
          <a:p>
            <a:pPr marL="0" indent="0">
              <a:buNone/>
            </a:pPr>
            <a:r>
              <a:rPr lang="nl-BE" sz="1950" dirty="0"/>
              <a:t>- Rustige namiddag en avondmaal</a:t>
            </a:r>
          </a:p>
          <a:p>
            <a:pPr marL="0" indent="0">
              <a:buNone/>
            </a:pPr>
            <a:endParaRPr lang="nl-BE" sz="2113" dirty="0"/>
          </a:p>
        </p:txBody>
      </p:sp>
    </p:spTree>
    <p:extLst>
      <p:ext uri="{BB962C8B-B14F-4D97-AF65-F5344CB8AC3E}">
        <p14:creationId xmlns:p14="http://schemas.microsoft.com/office/powerpoint/2010/main" val="4203399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melda_Landscape_vs1_1">
  <a:themeElements>
    <a:clrScheme name="Default Design 1">
      <a:dk1>
        <a:srgbClr val="49494C"/>
      </a:dk1>
      <a:lt1>
        <a:srgbClr val="FFFFFF"/>
      </a:lt1>
      <a:dk2>
        <a:srgbClr val="B7CBBC"/>
      </a:dk2>
      <a:lt2>
        <a:srgbClr val="DCDEDF"/>
      </a:lt2>
      <a:accent1>
        <a:srgbClr val="C0CFDB"/>
      </a:accent1>
      <a:accent2>
        <a:srgbClr val="F9C200"/>
      </a:accent2>
      <a:accent3>
        <a:srgbClr val="FFFFFF"/>
      </a:accent3>
      <a:accent4>
        <a:srgbClr val="3D3D40"/>
      </a:accent4>
      <a:accent5>
        <a:srgbClr val="DCE4EA"/>
      </a:accent5>
      <a:accent6>
        <a:srgbClr val="E2B000"/>
      </a:accent6>
      <a:hlink>
        <a:srgbClr val="B794A7"/>
      </a:hlink>
      <a:folHlink>
        <a:srgbClr val="89B9C3"/>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9494C"/>
        </a:dk1>
        <a:lt1>
          <a:srgbClr val="FFFFFF"/>
        </a:lt1>
        <a:dk2>
          <a:srgbClr val="B7CBBC"/>
        </a:dk2>
        <a:lt2>
          <a:srgbClr val="DCDEDF"/>
        </a:lt2>
        <a:accent1>
          <a:srgbClr val="C0CFDB"/>
        </a:accent1>
        <a:accent2>
          <a:srgbClr val="F9C200"/>
        </a:accent2>
        <a:accent3>
          <a:srgbClr val="FFFFFF"/>
        </a:accent3>
        <a:accent4>
          <a:srgbClr val="3D3D40"/>
        </a:accent4>
        <a:accent5>
          <a:srgbClr val="DCE4EA"/>
        </a:accent5>
        <a:accent6>
          <a:srgbClr val="E2B000"/>
        </a:accent6>
        <a:hlink>
          <a:srgbClr val="B794A7"/>
        </a:hlink>
        <a:folHlink>
          <a:srgbClr val="89B9C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Imelda_Landscape_vs1_1</Template>
  <TotalTime>8534</TotalTime>
  <Words>857</Words>
  <Application>Microsoft Office PowerPoint</Application>
  <PresentationFormat>A4 (210 x 297 mm)</PresentationFormat>
  <Paragraphs>200</Paragraphs>
  <Slides>16</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ＭＳ Ｐゴシック</vt:lpstr>
      <vt:lpstr>Arial</vt:lpstr>
      <vt:lpstr>Calibri</vt:lpstr>
      <vt:lpstr>Imelda_Landscape_vs1_1</vt:lpstr>
      <vt:lpstr>PowerPoint-presentatie</vt:lpstr>
      <vt:lpstr>PowerPoint-presentatie</vt:lpstr>
      <vt:lpstr>Samenstelling van de groep</vt:lpstr>
      <vt:lpstr>RAMING TOTALE KOSTPRIJS </vt:lpstr>
      <vt:lpstr>KOSTPRIJS PER PERSOON</vt:lpstr>
      <vt:lpstr>VOORWAARDEN OM MEE TE KUNNEN GAAN</vt:lpstr>
      <vt:lpstr>ORGANISATIE TER PLAATSE</vt:lpstr>
      <vt:lpstr>WEEKPROGRAMMA</vt:lpstr>
      <vt:lpstr>WEEKPROGRAMMA</vt:lpstr>
      <vt:lpstr>WEEKPROGRAMMA</vt:lpstr>
      <vt:lpstr>WEEKPROGRAMMA</vt:lpstr>
      <vt:lpstr>WEEKPROGRAMMA</vt:lpstr>
      <vt:lpstr>SPONSORING</vt:lpstr>
      <vt:lpstr>VRAGEN EN SUGGESTIES</vt:lpstr>
      <vt:lpstr>VRAGEN EN SUGGESTIES</vt:lpstr>
      <vt:lpstr>VRAGEN EN SUGGESTIES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Wendy Nys</dc:creator>
  <cp:lastModifiedBy>Sonja Demunter</cp:lastModifiedBy>
  <cp:revision>654</cp:revision>
  <cp:lastPrinted>2018-10-19T07:21:52Z</cp:lastPrinted>
  <dcterms:created xsi:type="dcterms:W3CDTF">2014-01-22T18:02:18Z</dcterms:created>
  <dcterms:modified xsi:type="dcterms:W3CDTF">2018-11-21T11:22:32Z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owerPoint">
    <vt:lpwstr>Landscape</vt:lpwstr>
  </property>
  <property fmtid="{D5CDD505-2E9C-101B-9397-08002B2CF9AE}" pid="3" name="Company">
    <vt:lpwstr>Imelda</vt:lpwstr>
  </property>
  <property fmtid="{D5CDD505-2E9C-101B-9397-08002B2CF9AE}" pid="4" name="Version">
    <vt:lpwstr>1.1</vt:lpwstr>
  </property>
</Properties>
</file>